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2" r:id="rId6"/>
    <p:sldId id="260" r:id="rId7"/>
    <p:sldId id="261" r:id="rId8"/>
    <p:sldId id="264" r:id="rId9"/>
    <p:sldId id="265" r:id="rId1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6" d="100"/>
          <a:sy n="86" d="100"/>
        </p:scale>
        <p:origin x="-14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28" name="Дата 27"/>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17" name="Нижний колонтитул 16"/>
          <p:cNvSpPr>
            <a:spLocks noGrp="1"/>
          </p:cNvSpPr>
          <p:nvPr>
            <p:ph type="ftr" sz="quarter" idx="11"/>
          </p:nvPr>
        </p:nvSpPr>
        <p:spPr/>
        <p:txBody>
          <a:bodyPr/>
          <a:lstStyle>
            <a:extLst/>
          </a:lstStyle>
          <a:p>
            <a:endParaRPr lang="ru-RU"/>
          </a:p>
        </p:txBody>
      </p:sp>
      <p:sp>
        <p:nvSpPr>
          <p:cNvPr id="29" name="Номер слайда 28"/>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32" name="Прямоугольник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Прямоугольник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Прямоугольник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Прямоугольник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Прямоугольник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Заголовок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56" name="Прямоугольник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Прямоугольник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Прямоугольник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Прямоугольник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981200" cy="5851525"/>
          </a:xfrm>
        </p:spPr>
        <p:txBody>
          <a:bodyPr vert="eaVert" anchor="ct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39"/>
            <a:ext cx="58674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14" name="Полилиния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Полилиния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Полилиния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Полилиния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Полилиния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Полилиния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Полилиния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Полилиния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Полилиния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Полилиния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Полилиния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Полилиния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Полилиния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Полилиния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Полилиния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Текст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Прямоугольник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ru-RU" smtClean="0"/>
              <a:t>Образец заголовка</a:t>
            </a:r>
            <a:endParaRPr kumimoji="0" lang="en-US"/>
          </a:p>
        </p:txBody>
      </p:sp>
      <p:sp>
        <p:nvSpPr>
          <p:cNvPr id="8" name="Прямоугольник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Прямоугольник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Прямоугольник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2064"/>
            <a:ext cx="8229600" cy="9144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5" name="Прямоугольник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504824" y="512064"/>
            <a:ext cx="7772400" cy="914400"/>
          </a:xfrm>
        </p:spPr>
        <p:txBody>
          <a:bodyPr anchor="t"/>
          <a:lstStyle>
            <a:lvl1pPr>
              <a:defRPr sz="400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6" name="Прямоугольник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Прямоугольник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Прямоугольник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Прямоугольник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Прямоугольник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Прямоугольник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Прямоугольник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Прямоугольник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Прямоугольник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512064"/>
            <a:ext cx="7772400" cy="914400"/>
          </a:xfrm>
        </p:spPr>
        <p:txBody>
          <a:bodyPr/>
          <a:lstStyle>
            <a:lvl1pPr>
              <a:defRPr sz="4000" cap="none" baseline="0"/>
            </a:lvl1pPr>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273050"/>
            <a:ext cx="8229600" cy="1162050"/>
          </a:xfrm>
        </p:spPr>
        <p:txBody>
          <a:bodyPr anchor="ctr"/>
          <a:lstStyle>
            <a:lvl1pPr algn="l">
              <a:buNone/>
              <a:defRPr sz="3600" b="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04.10.2016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Прямая соединительная линия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Группа 9"/>
          <p:cNvGrpSpPr/>
          <p:nvPr/>
        </p:nvGrpSpPr>
        <p:grpSpPr>
          <a:xfrm rot="5400000">
            <a:off x="8514581" y="1219200"/>
            <a:ext cx="132763" cy="128466"/>
            <a:chOff x="6668087" y="1297746"/>
            <a:chExt cx="161840" cy="156602"/>
          </a:xfrm>
        </p:grpSpPr>
        <p:cxnSp>
          <p:nvCxnSpPr>
            <p:cNvPr id="15" name="Прямая соединительная линия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Прямая соединительная линия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Прямая соединительная линия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Заголовок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ru-RU" smtClean="0"/>
              <a:t>Образец заголовка</a:t>
            </a:r>
            <a:endParaRPr kumimoji="0" lang="en-US"/>
          </a:p>
        </p:txBody>
      </p:sp>
      <p:sp>
        <p:nvSpPr>
          <p:cNvPr id="3" name="Рисунок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ru-RU" smtClean="0"/>
              <a:t>Вставка рисунка</a:t>
            </a:r>
            <a:endParaRPr kumimoji="0" lang="en-US"/>
          </a:p>
        </p:txBody>
      </p:sp>
      <p:sp>
        <p:nvSpPr>
          <p:cNvPr id="4" name="Текст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grpSp>
        <p:nvGrpSpPr>
          <p:cNvPr id="14" name="Группа 13"/>
          <p:cNvGrpSpPr/>
          <p:nvPr/>
        </p:nvGrpSpPr>
        <p:grpSpPr>
          <a:xfrm rot="5400000">
            <a:off x="8666981" y="1371600"/>
            <a:ext cx="132763" cy="128466"/>
            <a:chOff x="6668087" y="1297746"/>
            <a:chExt cx="161840" cy="156602"/>
          </a:xfrm>
        </p:grpSpPr>
        <p:cxnSp>
          <p:nvCxnSpPr>
            <p:cNvPr id="11" name="Прямая соединительная линия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Прямая соединительная линия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Прямая соединительная линия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Группа 17"/>
          <p:cNvGrpSpPr/>
          <p:nvPr/>
        </p:nvGrpSpPr>
        <p:grpSpPr>
          <a:xfrm rot="5400000">
            <a:off x="8320088" y="1474763"/>
            <a:ext cx="132763" cy="128466"/>
            <a:chOff x="6668087" y="1297746"/>
            <a:chExt cx="161840" cy="156602"/>
          </a:xfrm>
        </p:grpSpPr>
        <p:cxnSp>
          <p:nvCxnSpPr>
            <p:cNvPr id="19" name="Прямая соединительная линия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Прямая соединительная линия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Прямая соединительная линия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Дата 4"/>
          <p:cNvSpPr>
            <a:spLocks noGrp="1"/>
          </p:cNvSpPr>
          <p:nvPr>
            <p:ph type="dt" sz="half" idx="10"/>
          </p:nvPr>
        </p:nvSpPr>
        <p:spPr>
          <a:xfrm>
            <a:off x="6477000" y="55499"/>
            <a:ext cx="2133600" cy="365125"/>
          </a:xfrm>
        </p:spPr>
        <p:txBody>
          <a:bodyPr/>
          <a:lstStyle>
            <a:extLst/>
          </a:lstStyle>
          <a:p>
            <a:fld id="{5B106E36-FD25-4E2D-B0AA-010F637433A0}" type="datetimeFigureOut">
              <a:rPr lang="ru-RU" smtClean="0"/>
              <a:pPr/>
              <a:t>04.10.2016</a:t>
            </a:fld>
            <a:endParaRPr lang="ru-RU"/>
          </a:p>
        </p:txBody>
      </p:sp>
      <p:sp>
        <p:nvSpPr>
          <p:cNvPr id="6" name="Нижний колонтитул 5"/>
          <p:cNvSpPr>
            <a:spLocks noGrp="1"/>
          </p:cNvSpPr>
          <p:nvPr>
            <p:ph type="ftr" sz="quarter" idx="11"/>
          </p:nvPr>
        </p:nvSpPr>
        <p:spPr>
          <a:xfrm>
            <a:off x="914400" y="55499"/>
            <a:ext cx="5562600" cy="365125"/>
          </a:xfrm>
        </p:spPr>
        <p:txBody>
          <a:bodyPr/>
          <a:lstStyle>
            <a:extLst/>
          </a:lstStyle>
          <a:p>
            <a:endParaRPr lang="ru-RU"/>
          </a:p>
        </p:txBody>
      </p:sp>
      <p:sp>
        <p:nvSpPr>
          <p:cNvPr id="7" name="Номер слайда 6"/>
          <p:cNvSpPr>
            <a:spLocks noGrp="1"/>
          </p:cNvSpPr>
          <p:nvPr>
            <p:ph type="sldNum" sz="quarter" idx="12"/>
          </p:nvPr>
        </p:nvSpPr>
        <p:spPr>
          <a:xfrm>
            <a:off x="8610600" y="55499"/>
            <a:ext cx="457200" cy="365125"/>
          </a:xfrm>
        </p:spPr>
        <p:txBody>
          <a:bodyPr/>
          <a:lstStyle>
            <a:extLst/>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Прямоугольник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Прямоугольник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оугольник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Прямоугольник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Прямоугольник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Прямоугольник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Прямоугольник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Прямоугольник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Заголовок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5B106E36-FD25-4E2D-B0AA-010F637433A0}" type="datetimeFigureOut">
              <a:rPr lang="ru-RU" smtClean="0"/>
              <a:pPr/>
              <a:t>04.10.2016</a:t>
            </a:fld>
            <a:endParaRPr lang="ru-RU"/>
          </a:p>
        </p:txBody>
      </p:sp>
      <p:sp>
        <p:nvSpPr>
          <p:cNvPr id="3" name="Нижний колонтитул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ru-RU"/>
          </a:p>
        </p:txBody>
      </p:sp>
      <p:sp>
        <p:nvSpPr>
          <p:cNvPr id="23" name="Номер слайда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25C68B6-61C2-468F-89AB-4B9F7531AA68}" type="slidenum">
              <a:rPr lang="ru-RU" smtClean="0"/>
              <a:pPr/>
              <a:t>‹#›</a:t>
            </a:fld>
            <a:endParaRPr lang="ru-RU"/>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png"/><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6.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786050" y="2786058"/>
            <a:ext cx="3433953" cy="1323439"/>
          </a:xfrm>
          <a:prstGeom prst="rect">
            <a:avLst/>
          </a:prstGeom>
          <a:noFill/>
        </p:spPr>
        <p:txBody>
          <a:bodyPr wrap="none" lIns="91440" tIns="45720" rIns="91440" bIns="45720">
            <a:spAutoFit/>
          </a:bodyPr>
          <a:lstStyle/>
          <a:p>
            <a:pPr algn="ctr"/>
            <a:r>
              <a:rPr lang="en-US" sz="8000" b="1" spc="200" dirty="0" smtClean="0">
                <a:ln w="29210">
                  <a:solidFill>
                    <a:schemeClr val="accent3">
                      <a:tint val="10000"/>
                    </a:schemeClr>
                  </a:solidFill>
                </a:ln>
                <a:solidFill>
                  <a:schemeClr val="accent3">
                    <a:satMod val="200000"/>
                    <a:alpha val="50000"/>
                  </a:schemeClr>
                </a:solidFill>
                <a:effectLst>
                  <a:innerShdw blurRad="50800" dist="50800" dir="8100000">
                    <a:srgbClr val="7D7D7D">
                      <a:alpha val="73000"/>
                    </a:srgbClr>
                  </a:innerShdw>
                </a:effectLst>
                <a:latin typeface="Monotype Corsiva" pitchFamily="66" charset="0"/>
              </a:rPr>
              <a:t>HOBBY</a:t>
            </a:r>
            <a:endParaRPr lang="ru-RU" sz="8000" b="0" cap="none" spc="0" dirty="0">
              <a:ln w="10160">
                <a:solidFill>
                  <a:schemeClr val="accent1"/>
                </a:solidFill>
                <a:prstDash val="solid"/>
              </a:ln>
              <a:solidFill>
                <a:srgbClr val="FFFFFF"/>
              </a:solidFill>
              <a:effectLst>
                <a:outerShdw blurRad="38100" dist="32000" dir="5400000" algn="tl">
                  <a:srgbClr val="000000">
                    <a:alpha val="30000"/>
                  </a:srgbClr>
                </a:outerShdw>
              </a:effectLst>
              <a:latin typeface="Monotype Corsiva" pitchFamily="66" charset="0"/>
            </a:endParaRPr>
          </a:p>
        </p:txBody>
      </p:sp>
      <p:pic>
        <p:nvPicPr>
          <p:cNvPr id="5" name="Picture 4"/>
          <p:cNvPicPr>
            <a:picLocks noChangeAspect="1" noChangeArrowheads="1"/>
          </p:cNvPicPr>
          <p:nvPr/>
        </p:nvPicPr>
        <p:blipFill>
          <a:blip r:embed="rId2"/>
          <a:srcRect/>
          <a:stretch>
            <a:fillRect/>
          </a:stretch>
        </p:blipFill>
        <p:spPr bwMode="auto">
          <a:xfrm>
            <a:off x="285720" y="571480"/>
            <a:ext cx="2899026" cy="2286016"/>
          </a:xfrm>
          <a:prstGeom prst="rect">
            <a:avLst/>
          </a:prstGeom>
          <a:noFill/>
          <a:ln w="9525">
            <a:noFill/>
            <a:miter lim="800000"/>
            <a:headEnd/>
            <a:tailEnd/>
          </a:ln>
          <a:effectLst/>
        </p:spPr>
      </p:pic>
      <p:pic>
        <p:nvPicPr>
          <p:cNvPr id="6" name="Picture 8"/>
          <p:cNvPicPr>
            <a:picLocks noChangeAspect="1" noChangeArrowheads="1"/>
          </p:cNvPicPr>
          <p:nvPr/>
        </p:nvPicPr>
        <p:blipFill>
          <a:blip r:embed="rId3"/>
          <a:srcRect/>
          <a:stretch>
            <a:fillRect/>
          </a:stretch>
        </p:blipFill>
        <p:spPr bwMode="auto">
          <a:xfrm>
            <a:off x="6500826" y="3714752"/>
            <a:ext cx="2433644" cy="2433644"/>
          </a:xfrm>
          <a:prstGeom prst="rect">
            <a:avLst/>
          </a:prstGeom>
          <a:noFill/>
          <a:ln w="9525">
            <a:noFill/>
            <a:miter lim="800000"/>
            <a:headEnd/>
            <a:tailEnd/>
          </a:ln>
          <a:effectLst/>
        </p:spPr>
      </p:pic>
      <p:pic>
        <p:nvPicPr>
          <p:cNvPr id="7" name="Picture 7"/>
          <p:cNvPicPr>
            <a:picLocks noChangeAspect="1" noChangeArrowheads="1"/>
          </p:cNvPicPr>
          <p:nvPr/>
        </p:nvPicPr>
        <p:blipFill>
          <a:blip r:embed="rId4"/>
          <a:srcRect/>
          <a:stretch>
            <a:fillRect/>
          </a:stretch>
        </p:blipFill>
        <p:spPr bwMode="auto">
          <a:xfrm>
            <a:off x="285720" y="3929066"/>
            <a:ext cx="2500330" cy="2286016"/>
          </a:xfrm>
          <a:prstGeom prst="rect">
            <a:avLst/>
          </a:prstGeom>
          <a:noFill/>
          <a:ln w="9525">
            <a:noFill/>
            <a:miter lim="800000"/>
            <a:headEnd/>
            <a:tailEnd/>
          </a:ln>
          <a:effectLst/>
        </p:spPr>
      </p:pic>
      <p:pic>
        <p:nvPicPr>
          <p:cNvPr id="8" name="Picture 6"/>
          <p:cNvPicPr>
            <a:picLocks noChangeAspect="1" noChangeArrowheads="1"/>
          </p:cNvPicPr>
          <p:nvPr/>
        </p:nvPicPr>
        <p:blipFill>
          <a:blip r:embed="rId5"/>
          <a:srcRect/>
          <a:stretch>
            <a:fillRect/>
          </a:stretch>
        </p:blipFill>
        <p:spPr bwMode="auto">
          <a:xfrm>
            <a:off x="3929058" y="285728"/>
            <a:ext cx="2009779" cy="2023089"/>
          </a:xfrm>
          <a:prstGeom prst="rect">
            <a:avLst/>
          </a:prstGeom>
          <a:noFill/>
          <a:ln w="9525">
            <a:noFill/>
            <a:miter lim="800000"/>
            <a:headEnd/>
            <a:tailEnd/>
          </a:ln>
          <a:effectLst/>
        </p:spPr>
      </p:pic>
      <p:pic>
        <p:nvPicPr>
          <p:cNvPr id="9" name="Picture 2"/>
          <p:cNvPicPr>
            <a:picLocks noChangeAspect="1" noChangeArrowheads="1"/>
          </p:cNvPicPr>
          <p:nvPr/>
        </p:nvPicPr>
        <p:blipFill>
          <a:blip r:embed="rId6"/>
          <a:srcRect/>
          <a:stretch>
            <a:fillRect/>
          </a:stretch>
        </p:blipFill>
        <p:spPr bwMode="auto">
          <a:xfrm>
            <a:off x="3500430" y="4714884"/>
            <a:ext cx="2510581" cy="1962153"/>
          </a:xfrm>
          <a:prstGeom prst="rect">
            <a:avLst/>
          </a:prstGeom>
          <a:noFill/>
          <a:ln w="9525">
            <a:noFill/>
            <a:miter lim="800000"/>
            <a:headEnd/>
            <a:tailEnd/>
          </a:ln>
          <a:effectLst/>
        </p:spPr>
      </p:pic>
      <p:pic>
        <p:nvPicPr>
          <p:cNvPr id="10" name="Picture 5"/>
          <p:cNvPicPr>
            <a:picLocks noChangeAspect="1" noChangeArrowheads="1"/>
          </p:cNvPicPr>
          <p:nvPr/>
        </p:nvPicPr>
        <p:blipFill>
          <a:blip r:embed="rId7"/>
          <a:srcRect/>
          <a:stretch>
            <a:fillRect/>
          </a:stretch>
        </p:blipFill>
        <p:spPr bwMode="auto">
          <a:xfrm>
            <a:off x="6500826" y="285728"/>
            <a:ext cx="2300290" cy="223263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 calcmode="lin" valueType="num">
                                      <p:cBhvr>
                                        <p:cTn id="9" dur="2000" fill="hold"/>
                                        <p:tgtEl>
                                          <p:spTgt spid="4"/>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4"/>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52" presetClass="entr" presetSubtype="0" fill="hold" nodeType="afterEffect">
                                  <p:stCondLst>
                                    <p:cond delay="0"/>
                                  </p:stCondLst>
                                  <p:childTnLst>
                                    <p:set>
                                      <p:cBhvr>
                                        <p:cTn id="13" dur="1" fill="hold">
                                          <p:stCondLst>
                                            <p:cond delay="0"/>
                                          </p:stCondLst>
                                        </p:cTn>
                                        <p:tgtEl>
                                          <p:spTgt spid="5"/>
                                        </p:tgtEl>
                                        <p:attrNameLst>
                                          <p:attrName>style.visibility</p:attrName>
                                        </p:attrNameLst>
                                      </p:cBhvr>
                                      <p:to>
                                        <p:strVal val="visible"/>
                                      </p:to>
                                    </p:set>
                                    <p:animScale>
                                      <p:cBhvr>
                                        <p:cTn id="14" dur="2000" decel="50000" fill="hold">
                                          <p:stCondLst>
                                            <p:cond delay="0"/>
                                          </p:stCondLst>
                                        </p:cTn>
                                        <p:tgtEl>
                                          <p:spTgt spid="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2000" decel="50000" fill="hold">
                                          <p:stCondLst>
                                            <p:cond delay="0"/>
                                          </p:stCondLst>
                                        </p:cTn>
                                        <p:tgtEl>
                                          <p:spTgt spid="5"/>
                                        </p:tgtEl>
                                        <p:attrNameLst>
                                          <p:attrName>ppt_x</p:attrName>
                                          <p:attrName>ppt_y</p:attrName>
                                        </p:attrNameLst>
                                      </p:cBhvr>
                                    </p:animMotion>
                                    <p:animEffect transition="in" filter="fade">
                                      <p:cBhvr>
                                        <p:cTn id="16" dur="2000"/>
                                        <p:tgtEl>
                                          <p:spTgt spid="5"/>
                                        </p:tgtEl>
                                      </p:cBhvr>
                                    </p:animEffect>
                                  </p:childTnLst>
                                </p:cTn>
                              </p:par>
                            </p:childTnLst>
                          </p:cTn>
                        </p:par>
                        <p:par>
                          <p:cTn id="17" fill="hold">
                            <p:stCondLst>
                              <p:cond delay="4000"/>
                            </p:stCondLst>
                            <p:childTnLst>
                              <p:par>
                                <p:cTn id="18" presetID="52" presetClass="entr" presetSubtype="0" fill="hold" nodeType="afterEffect">
                                  <p:stCondLst>
                                    <p:cond delay="0"/>
                                  </p:stCondLst>
                                  <p:childTnLst>
                                    <p:set>
                                      <p:cBhvr>
                                        <p:cTn id="19" dur="1" fill="hold">
                                          <p:stCondLst>
                                            <p:cond delay="0"/>
                                          </p:stCondLst>
                                        </p:cTn>
                                        <p:tgtEl>
                                          <p:spTgt spid="10"/>
                                        </p:tgtEl>
                                        <p:attrNameLst>
                                          <p:attrName>style.visibility</p:attrName>
                                        </p:attrNameLst>
                                      </p:cBhvr>
                                      <p:to>
                                        <p:strVal val="visible"/>
                                      </p:to>
                                    </p:set>
                                    <p:animScale>
                                      <p:cBhvr>
                                        <p:cTn id="20" dur="2000" decel="50000" fill="hold">
                                          <p:stCondLst>
                                            <p:cond delay="0"/>
                                          </p:stCondLst>
                                        </p:cTn>
                                        <p:tgtEl>
                                          <p:spTgt spid="10"/>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1" dur="2000" decel="50000" fill="hold">
                                          <p:stCondLst>
                                            <p:cond delay="0"/>
                                          </p:stCondLst>
                                        </p:cTn>
                                        <p:tgtEl>
                                          <p:spTgt spid="10"/>
                                        </p:tgtEl>
                                        <p:attrNameLst>
                                          <p:attrName>ppt_x</p:attrName>
                                          <p:attrName>ppt_y</p:attrName>
                                        </p:attrNameLst>
                                      </p:cBhvr>
                                    </p:animMotion>
                                    <p:animEffect transition="in" filter="fade">
                                      <p:cBhvr>
                                        <p:cTn id="22" dur="2000"/>
                                        <p:tgtEl>
                                          <p:spTgt spid="10"/>
                                        </p:tgtEl>
                                      </p:cBhvr>
                                    </p:animEffect>
                                  </p:childTnLst>
                                </p:cTn>
                              </p:par>
                            </p:childTnLst>
                          </p:cTn>
                        </p:par>
                        <p:par>
                          <p:cTn id="23" fill="hold">
                            <p:stCondLst>
                              <p:cond delay="6000"/>
                            </p:stCondLst>
                            <p:childTnLst>
                              <p:par>
                                <p:cTn id="24" presetID="52" presetClass="entr" presetSubtype="0" fill="hold" nodeType="afterEffect">
                                  <p:stCondLst>
                                    <p:cond delay="0"/>
                                  </p:stCondLst>
                                  <p:childTnLst>
                                    <p:set>
                                      <p:cBhvr>
                                        <p:cTn id="25" dur="1" fill="hold">
                                          <p:stCondLst>
                                            <p:cond delay="0"/>
                                          </p:stCondLst>
                                        </p:cTn>
                                        <p:tgtEl>
                                          <p:spTgt spid="6"/>
                                        </p:tgtEl>
                                        <p:attrNameLst>
                                          <p:attrName>style.visibility</p:attrName>
                                        </p:attrNameLst>
                                      </p:cBhvr>
                                      <p:to>
                                        <p:strVal val="visible"/>
                                      </p:to>
                                    </p:set>
                                    <p:animScale>
                                      <p:cBhvr>
                                        <p:cTn id="26" dur="2000" decel="50000" fill="hold">
                                          <p:stCondLst>
                                            <p:cond delay="0"/>
                                          </p:stCondLst>
                                        </p:cTn>
                                        <p:tgtEl>
                                          <p:spTgt spid="6"/>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7" dur="2000" decel="50000" fill="hold">
                                          <p:stCondLst>
                                            <p:cond delay="0"/>
                                          </p:stCondLst>
                                        </p:cTn>
                                        <p:tgtEl>
                                          <p:spTgt spid="6"/>
                                        </p:tgtEl>
                                        <p:attrNameLst>
                                          <p:attrName>ppt_x</p:attrName>
                                          <p:attrName>ppt_y</p:attrName>
                                        </p:attrNameLst>
                                      </p:cBhvr>
                                    </p:animMotion>
                                    <p:animEffect transition="in" filter="fade">
                                      <p:cBhvr>
                                        <p:cTn id="28" dur="2000"/>
                                        <p:tgtEl>
                                          <p:spTgt spid="6"/>
                                        </p:tgtEl>
                                      </p:cBhvr>
                                    </p:animEffect>
                                  </p:childTnLst>
                                </p:cTn>
                              </p:par>
                            </p:childTnLst>
                          </p:cTn>
                        </p:par>
                        <p:par>
                          <p:cTn id="29" fill="hold">
                            <p:stCondLst>
                              <p:cond delay="8000"/>
                            </p:stCondLst>
                            <p:childTnLst>
                              <p:par>
                                <p:cTn id="30" presetID="52" presetClass="entr" presetSubtype="0" fill="hold" nodeType="afterEffect">
                                  <p:stCondLst>
                                    <p:cond delay="0"/>
                                  </p:stCondLst>
                                  <p:childTnLst>
                                    <p:set>
                                      <p:cBhvr>
                                        <p:cTn id="31" dur="1" fill="hold">
                                          <p:stCondLst>
                                            <p:cond delay="0"/>
                                          </p:stCondLst>
                                        </p:cTn>
                                        <p:tgtEl>
                                          <p:spTgt spid="7"/>
                                        </p:tgtEl>
                                        <p:attrNameLst>
                                          <p:attrName>style.visibility</p:attrName>
                                        </p:attrNameLst>
                                      </p:cBhvr>
                                      <p:to>
                                        <p:strVal val="visible"/>
                                      </p:to>
                                    </p:set>
                                    <p:animScale>
                                      <p:cBhvr>
                                        <p:cTn id="32" dur="2000" decel="50000" fill="hold">
                                          <p:stCondLst>
                                            <p:cond delay="0"/>
                                          </p:stCondLst>
                                        </p:cTn>
                                        <p:tgtEl>
                                          <p:spTgt spid="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2000" decel="50000" fill="hold">
                                          <p:stCondLst>
                                            <p:cond delay="0"/>
                                          </p:stCondLst>
                                        </p:cTn>
                                        <p:tgtEl>
                                          <p:spTgt spid="7"/>
                                        </p:tgtEl>
                                        <p:attrNameLst>
                                          <p:attrName>ppt_x</p:attrName>
                                          <p:attrName>ppt_y</p:attrName>
                                        </p:attrNameLst>
                                      </p:cBhvr>
                                    </p:animMotion>
                                    <p:animEffect transition="in" filter="fade">
                                      <p:cBhvr>
                                        <p:cTn id="34" dur="2000"/>
                                        <p:tgtEl>
                                          <p:spTgt spid="7"/>
                                        </p:tgtEl>
                                      </p:cBhvr>
                                    </p:animEffect>
                                  </p:childTnLst>
                                </p:cTn>
                              </p:par>
                            </p:childTnLst>
                          </p:cTn>
                        </p:par>
                        <p:par>
                          <p:cTn id="35" fill="hold">
                            <p:stCondLst>
                              <p:cond delay="10000"/>
                            </p:stCondLst>
                            <p:childTnLst>
                              <p:par>
                                <p:cTn id="36" presetID="37" presetClass="entr" presetSubtype="0" fill="hold" nodeType="after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fade">
                                      <p:cBhvr>
                                        <p:cTn id="38" dur="2000"/>
                                        <p:tgtEl>
                                          <p:spTgt spid="9"/>
                                        </p:tgtEl>
                                      </p:cBhvr>
                                    </p:animEffect>
                                    <p:anim calcmode="lin" valueType="num">
                                      <p:cBhvr>
                                        <p:cTn id="39" dur="2000" fill="hold"/>
                                        <p:tgtEl>
                                          <p:spTgt spid="9"/>
                                        </p:tgtEl>
                                        <p:attrNameLst>
                                          <p:attrName>ppt_x</p:attrName>
                                        </p:attrNameLst>
                                      </p:cBhvr>
                                      <p:tavLst>
                                        <p:tav tm="0">
                                          <p:val>
                                            <p:strVal val="#ppt_x"/>
                                          </p:val>
                                        </p:tav>
                                        <p:tav tm="100000">
                                          <p:val>
                                            <p:strVal val="#ppt_x"/>
                                          </p:val>
                                        </p:tav>
                                      </p:tavLst>
                                    </p:anim>
                                    <p:anim calcmode="lin" valueType="num">
                                      <p:cBhvr>
                                        <p:cTn id="40" dur="1800" decel="100000" fill="hold"/>
                                        <p:tgtEl>
                                          <p:spTgt spid="9"/>
                                        </p:tgtEl>
                                        <p:attrNameLst>
                                          <p:attrName>ppt_y</p:attrName>
                                        </p:attrNameLst>
                                      </p:cBhvr>
                                      <p:tavLst>
                                        <p:tav tm="0">
                                          <p:val>
                                            <p:strVal val="#ppt_y+1"/>
                                          </p:val>
                                        </p:tav>
                                        <p:tav tm="100000">
                                          <p:val>
                                            <p:strVal val="#ppt_y-.03"/>
                                          </p:val>
                                        </p:tav>
                                      </p:tavLst>
                                    </p:anim>
                                    <p:anim calcmode="lin" valueType="num">
                                      <p:cBhvr>
                                        <p:cTn id="41" dur="200" accel="100000" fill="hold">
                                          <p:stCondLst>
                                            <p:cond delay="1800"/>
                                          </p:stCondLst>
                                        </p:cTn>
                                        <p:tgtEl>
                                          <p:spTgt spid="9"/>
                                        </p:tgtEl>
                                        <p:attrNameLst>
                                          <p:attrName>ppt_y</p:attrName>
                                        </p:attrNameLst>
                                      </p:cBhvr>
                                      <p:tavLst>
                                        <p:tav tm="0">
                                          <p:val>
                                            <p:strVal val="#ppt_y-.03"/>
                                          </p:val>
                                        </p:tav>
                                        <p:tav tm="100000">
                                          <p:val>
                                            <p:strVal val="#ppt_y"/>
                                          </p:val>
                                        </p:tav>
                                      </p:tavLst>
                                    </p:anim>
                                  </p:childTnLst>
                                </p:cTn>
                              </p:par>
                            </p:childTnLst>
                          </p:cTn>
                        </p:par>
                        <p:par>
                          <p:cTn id="42" fill="hold">
                            <p:stCondLst>
                              <p:cond delay="12000"/>
                            </p:stCondLst>
                            <p:childTnLst>
                              <p:par>
                                <p:cTn id="43" presetID="37" presetClass="entr" presetSubtype="0" fill="hold" nodeType="after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2000"/>
                                        <p:tgtEl>
                                          <p:spTgt spid="8"/>
                                        </p:tgtEl>
                                      </p:cBhvr>
                                    </p:animEffect>
                                    <p:anim calcmode="lin" valueType="num">
                                      <p:cBhvr>
                                        <p:cTn id="46" dur="2000" fill="hold"/>
                                        <p:tgtEl>
                                          <p:spTgt spid="8"/>
                                        </p:tgtEl>
                                        <p:attrNameLst>
                                          <p:attrName>ppt_x</p:attrName>
                                        </p:attrNameLst>
                                      </p:cBhvr>
                                      <p:tavLst>
                                        <p:tav tm="0">
                                          <p:val>
                                            <p:strVal val="#ppt_x"/>
                                          </p:val>
                                        </p:tav>
                                        <p:tav tm="100000">
                                          <p:val>
                                            <p:strVal val="#ppt_x"/>
                                          </p:val>
                                        </p:tav>
                                      </p:tavLst>
                                    </p:anim>
                                    <p:anim calcmode="lin" valueType="num">
                                      <p:cBhvr>
                                        <p:cTn id="47" dur="1800" decel="100000" fill="hold"/>
                                        <p:tgtEl>
                                          <p:spTgt spid="8"/>
                                        </p:tgtEl>
                                        <p:attrNameLst>
                                          <p:attrName>ppt_y</p:attrName>
                                        </p:attrNameLst>
                                      </p:cBhvr>
                                      <p:tavLst>
                                        <p:tav tm="0">
                                          <p:val>
                                            <p:strVal val="#ppt_y+1"/>
                                          </p:val>
                                        </p:tav>
                                        <p:tav tm="100000">
                                          <p:val>
                                            <p:strVal val="#ppt_y-.03"/>
                                          </p:val>
                                        </p:tav>
                                      </p:tavLst>
                                    </p:anim>
                                    <p:anim calcmode="lin" valueType="num">
                                      <p:cBhvr>
                                        <p:cTn id="48" dur="200" accel="100000" fill="hold">
                                          <p:stCondLst>
                                            <p:cond delay="1800"/>
                                          </p:stCondLst>
                                        </p:cTn>
                                        <p:tgtEl>
                                          <p:spTgt spid="8"/>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76" y="2643182"/>
            <a:ext cx="6786610" cy="1815882"/>
          </a:xfrm>
          <a:prstGeom prst="rect">
            <a:avLst/>
          </a:prstGeom>
          <a:noFill/>
        </p:spPr>
        <p:txBody>
          <a:bodyPr wrap="square" rtlCol="0">
            <a:spAutoFit/>
          </a:bodyPr>
          <a:lstStyle/>
          <a:p>
            <a:r>
              <a:rPr lang="en-US" sz="2800" b="1" dirty="0" smtClean="0">
                <a:solidFill>
                  <a:schemeClr val="tx1">
                    <a:lumMod val="75000"/>
                  </a:schemeClr>
                </a:solidFill>
                <a:latin typeface="Monotype Corsiva" pitchFamily="66" charset="0"/>
              </a:rPr>
              <a:t>Hobby is occupation, which is done not for money, but for pleasure. Different  people get pleasure  </a:t>
            </a:r>
            <a:r>
              <a:rPr lang="ru-RU" sz="2800" b="1" dirty="0" smtClean="0">
                <a:solidFill>
                  <a:schemeClr val="tx1">
                    <a:lumMod val="75000"/>
                  </a:schemeClr>
                </a:solidFill>
                <a:latin typeface="Monotype Corsiva" pitchFamily="66" charset="0"/>
              </a:rPr>
              <a:t> </a:t>
            </a:r>
            <a:r>
              <a:rPr lang="en-US" sz="2800" b="1" dirty="0" smtClean="0">
                <a:solidFill>
                  <a:schemeClr val="tx1">
                    <a:lumMod val="75000"/>
                  </a:schemeClr>
                </a:solidFill>
                <a:latin typeface="Monotype Corsiva" pitchFamily="66" charset="0"/>
              </a:rPr>
              <a:t>from doing  different  things, as very person  has his</a:t>
            </a:r>
            <a:r>
              <a:rPr lang="ru-RU" sz="2800" b="1" dirty="0" smtClean="0">
                <a:solidFill>
                  <a:schemeClr val="tx1">
                    <a:lumMod val="75000"/>
                  </a:schemeClr>
                </a:solidFill>
                <a:latin typeface="Monotype Corsiva" pitchFamily="66" charset="0"/>
              </a:rPr>
              <a:t>/</a:t>
            </a:r>
            <a:r>
              <a:rPr lang="en-US" sz="2800" b="1" dirty="0" smtClean="0">
                <a:solidFill>
                  <a:schemeClr val="tx1">
                    <a:lumMod val="75000"/>
                  </a:schemeClr>
                </a:solidFill>
                <a:latin typeface="Monotype Corsiva" pitchFamily="66" charset="0"/>
              </a:rPr>
              <a:t>her  own likes and  dislikes. </a:t>
            </a:r>
            <a:endParaRPr lang="ru-RU" sz="2800" b="1" dirty="0">
              <a:solidFill>
                <a:schemeClr val="tx1">
                  <a:lumMod val="75000"/>
                </a:schemeClr>
              </a:solidFill>
              <a:latin typeface="Monotype Corsiva" pitchFamily="66" charset="0"/>
            </a:endParaRPr>
          </a:p>
        </p:txBody>
      </p:sp>
      <p:pic>
        <p:nvPicPr>
          <p:cNvPr id="1028" name="Picture 4"/>
          <p:cNvPicPr>
            <a:picLocks noChangeAspect="1" noChangeArrowheads="1"/>
          </p:cNvPicPr>
          <p:nvPr/>
        </p:nvPicPr>
        <p:blipFill>
          <a:blip r:embed="rId2"/>
          <a:srcRect/>
          <a:stretch>
            <a:fillRect/>
          </a:stretch>
        </p:blipFill>
        <p:spPr bwMode="auto">
          <a:xfrm>
            <a:off x="5572132" y="4214818"/>
            <a:ext cx="2662241" cy="2099300"/>
          </a:xfrm>
          <a:prstGeom prst="rect">
            <a:avLst/>
          </a:prstGeom>
          <a:noFill/>
          <a:ln w="9525">
            <a:noFill/>
            <a:miter lim="800000"/>
            <a:headEnd/>
            <a:tailEnd/>
          </a:ln>
          <a:effectLst/>
        </p:spPr>
      </p:pic>
      <p:pic>
        <p:nvPicPr>
          <p:cNvPr id="1033" name="Picture 9"/>
          <p:cNvPicPr>
            <a:picLocks noChangeAspect="1" noChangeArrowheads="1"/>
          </p:cNvPicPr>
          <p:nvPr/>
        </p:nvPicPr>
        <p:blipFill>
          <a:blip r:embed="rId3"/>
          <a:srcRect/>
          <a:stretch>
            <a:fillRect/>
          </a:stretch>
        </p:blipFill>
        <p:spPr bwMode="auto">
          <a:xfrm>
            <a:off x="642909" y="500042"/>
            <a:ext cx="3331609" cy="1928826"/>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p:cTn id="7" dur="2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8" dur="2000" fill="hold"/>
                                        <p:tgtEl>
                                          <p:spTgt spid="2">
                                            <p:txEl>
                                              <p:pRg st="0" end="0"/>
                                            </p:txEl>
                                          </p:spTgt>
                                        </p:tgtEl>
                                        <p:attrNameLst>
                                          <p:attrName>ppt_h</p:attrName>
                                        </p:attrNameLst>
                                      </p:cBhvr>
                                      <p:tavLst>
                                        <p:tav tm="0">
                                          <p:val>
                                            <p:strVal val="#ppt_h"/>
                                          </p:val>
                                        </p:tav>
                                        <p:tav tm="100000">
                                          <p:val>
                                            <p:strVal val="#ppt_h"/>
                                          </p:val>
                                        </p:tav>
                                      </p:tavLst>
                                    </p:anim>
                                  </p:childTnLst>
                                </p:cTn>
                              </p:par>
                            </p:childTnLst>
                          </p:cTn>
                        </p:par>
                        <p:par>
                          <p:cTn id="9" fill="hold">
                            <p:stCondLst>
                              <p:cond delay="2000"/>
                            </p:stCondLst>
                            <p:childTnLst>
                              <p:par>
                                <p:cTn id="10" presetID="37" presetClass="entr" presetSubtype="0" fill="hold" nodeType="afterEffect">
                                  <p:stCondLst>
                                    <p:cond delay="0"/>
                                  </p:stCondLst>
                                  <p:childTnLst>
                                    <p:set>
                                      <p:cBhvr>
                                        <p:cTn id="11" dur="1" fill="hold">
                                          <p:stCondLst>
                                            <p:cond delay="0"/>
                                          </p:stCondLst>
                                        </p:cTn>
                                        <p:tgtEl>
                                          <p:spTgt spid="1033"/>
                                        </p:tgtEl>
                                        <p:attrNameLst>
                                          <p:attrName>style.visibility</p:attrName>
                                        </p:attrNameLst>
                                      </p:cBhvr>
                                      <p:to>
                                        <p:strVal val="visible"/>
                                      </p:to>
                                    </p:set>
                                    <p:animEffect transition="in" filter="fade">
                                      <p:cBhvr>
                                        <p:cTn id="12" dur="2000"/>
                                        <p:tgtEl>
                                          <p:spTgt spid="1033"/>
                                        </p:tgtEl>
                                      </p:cBhvr>
                                    </p:animEffect>
                                    <p:anim calcmode="lin" valueType="num">
                                      <p:cBhvr>
                                        <p:cTn id="13" dur="2000" fill="hold"/>
                                        <p:tgtEl>
                                          <p:spTgt spid="1033"/>
                                        </p:tgtEl>
                                        <p:attrNameLst>
                                          <p:attrName>ppt_x</p:attrName>
                                        </p:attrNameLst>
                                      </p:cBhvr>
                                      <p:tavLst>
                                        <p:tav tm="0">
                                          <p:val>
                                            <p:strVal val="#ppt_x"/>
                                          </p:val>
                                        </p:tav>
                                        <p:tav tm="100000">
                                          <p:val>
                                            <p:strVal val="#ppt_x"/>
                                          </p:val>
                                        </p:tav>
                                      </p:tavLst>
                                    </p:anim>
                                    <p:anim calcmode="lin" valueType="num">
                                      <p:cBhvr>
                                        <p:cTn id="14" dur="1800" decel="100000" fill="hold"/>
                                        <p:tgtEl>
                                          <p:spTgt spid="1033"/>
                                        </p:tgtEl>
                                        <p:attrNameLst>
                                          <p:attrName>ppt_y</p:attrName>
                                        </p:attrNameLst>
                                      </p:cBhvr>
                                      <p:tavLst>
                                        <p:tav tm="0">
                                          <p:val>
                                            <p:strVal val="#ppt_y+1"/>
                                          </p:val>
                                        </p:tav>
                                        <p:tav tm="100000">
                                          <p:val>
                                            <p:strVal val="#ppt_y-.03"/>
                                          </p:val>
                                        </p:tav>
                                      </p:tavLst>
                                    </p:anim>
                                    <p:anim calcmode="lin" valueType="num">
                                      <p:cBhvr>
                                        <p:cTn id="15" dur="200" accel="100000" fill="hold">
                                          <p:stCondLst>
                                            <p:cond delay="1800"/>
                                          </p:stCondLst>
                                        </p:cTn>
                                        <p:tgtEl>
                                          <p:spTgt spid="1033"/>
                                        </p:tgtEl>
                                        <p:attrNameLst>
                                          <p:attrName>ppt_y</p:attrName>
                                        </p:attrNameLst>
                                      </p:cBhvr>
                                      <p:tavLst>
                                        <p:tav tm="0">
                                          <p:val>
                                            <p:strVal val="#ppt_y-.03"/>
                                          </p:val>
                                        </p:tav>
                                        <p:tav tm="100000">
                                          <p:val>
                                            <p:strVal val="#ppt_y"/>
                                          </p:val>
                                        </p:tav>
                                      </p:tavLst>
                                    </p:anim>
                                  </p:childTnLst>
                                </p:cTn>
                              </p:par>
                            </p:childTnLst>
                          </p:cTn>
                        </p:par>
                        <p:par>
                          <p:cTn id="16" fill="hold">
                            <p:stCondLst>
                              <p:cond delay="4000"/>
                            </p:stCondLst>
                            <p:childTnLst>
                              <p:par>
                                <p:cTn id="17" presetID="52" presetClass="entr" presetSubtype="0" fill="hold" nodeType="afterEffect">
                                  <p:stCondLst>
                                    <p:cond delay="0"/>
                                  </p:stCondLst>
                                  <p:childTnLst>
                                    <p:set>
                                      <p:cBhvr>
                                        <p:cTn id="18" dur="1" fill="hold">
                                          <p:stCondLst>
                                            <p:cond delay="0"/>
                                          </p:stCondLst>
                                        </p:cTn>
                                        <p:tgtEl>
                                          <p:spTgt spid="1028"/>
                                        </p:tgtEl>
                                        <p:attrNameLst>
                                          <p:attrName>style.visibility</p:attrName>
                                        </p:attrNameLst>
                                      </p:cBhvr>
                                      <p:to>
                                        <p:strVal val="visible"/>
                                      </p:to>
                                    </p:set>
                                    <p:animScale>
                                      <p:cBhvr>
                                        <p:cTn id="19" dur="2000" decel="50000" fill="hold">
                                          <p:stCondLst>
                                            <p:cond delay="0"/>
                                          </p:stCondLst>
                                        </p:cTn>
                                        <p:tgtEl>
                                          <p:spTgt spid="102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0" dur="2000" decel="50000" fill="hold">
                                          <p:stCondLst>
                                            <p:cond delay="0"/>
                                          </p:stCondLst>
                                        </p:cTn>
                                        <p:tgtEl>
                                          <p:spTgt spid="1028"/>
                                        </p:tgtEl>
                                        <p:attrNameLst>
                                          <p:attrName>ppt_x</p:attrName>
                                          <p:attrName>ppt_y</p:attrName>
                                        </p:attrNameLst>
                                      </p:cBhvr>
                                    </p:animMotion>
                                    <p:animEffect transition="in" filter="fade">
                                      <p:cBhvr>
                                        <p:cTn id="21" dur="2000"/>
                                        <p:tgtEl>
                                          <p:spTgt spid="10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143108" y="2500306"/>
            <a:ext cx="6143668" cy="1569660"/>
          </a:xfrm>
          <a:prstGeom prst="rect">
            <a:avLst/>
          </a:prstGeom>
          <a:noFill/>
        </p:spPr>
        <p:txBody>
          <a:bodyPr wrap="square" rtlCol="0">
            <a:spAutoFit/>
          </a:bodyPr>
          <a:lstStyle/>
          <a:p>
            <a:r>
              <a:rPr lang="en-US" sz="3200" b="1" dirty="0" smtClean="0">
                <a:solidFill>
                  <a:schemeClr val="accent3">
                    <a:lumMod val="40000"/>
                    <a:lumOff val="60000"/>
                  </a:schemeClr>
                </a:solidFill>
                <a:latin typeface="Monotype Corsiva" pitchFamily="66" charset="0"/>
              </a:rPr>
              <a:t>People choose  their  hobbies  according to their likes and dislikes, tastes, style, their  financial state and  education.   </a:t>
            </a:r>
            <a:endParaRPr lang="ru-RU" sz="3200" b="1" dirty="0">
              <a:solidFill>
                <a:schemeClr val="accent3">
                  <a:lumMod val="40000"/>
                  <a:lumOff val="60000"/>
                </a:schemeClr>
              </a:solidFill>
              <a:latin typeface="Monotype Corsiva" pitchFamily="66" charset="0"/>
            </a:endParaRPr>
          </a:p>
        </p:txBody>
      </p:sp>
      <p:pic>
        <p:nvPicPr>
          <p:cNvPr id="2050" name="Picture 2"/>
          <p:cNvPicPr>
            <a:picLocks noChangeAspect="1" noChangeArrowheads="1"/>
          </p:cNvPicPr>
          <p:nvPr/>
        </p:nvPicPr>
        <p:blipFill>
          <a:blip r:embed="rId2"/>
          <a:srcRect/>
          <a:stretch>
            <a:fillRect/>
          </a:stretch>
        </p:blipFill>
        <p:spPr bwMode="auto">
          <a:xfrm>
            <a:off x="6786578" y="3949586"/>
            <a:ext cx="1966920" cy="2322640"/>
          </a:xfrm>
          <a:prstGeom prst="rect">
            <a:avLst/>
          </a:prstGeom>
          <a:noFill/>
          <a:ln w="9525">
            <a:noFill/>
            <a:miter lim="800000"/>
            <a:headEnd/>
            <a:tailEnd/>
          </a:ln>
          <a:effectLst/>
        </p:spPr>
      </p:pic>
      <p:pic>
        <p:nvPicPr>
          <p:cNvPr id="2051" name="Picture 3"/>
          <p:cNvPicPr>
            <a:picLocks noChangeAspect="1" noChangeArrowheads="1"/>
          </p:cNvPicPr>
          <p:nvPr/>
        </p:nvPicPr>
        <p:blipFill>
          <a:blip r:embed="rId3"/>
          <a:srcRect/>
          <a:stretch>
            <a:fillRect/>
          </a:stretch>
        </p:blipFill>
        <p:spPr bwMode="auto">
          <a:xfrm>
            <a:off x="428596" y="357166"/>
            <a:ext cx="2143140" cy="2009194"/>
          </a:xfrm>
          <a:prstGeom prst="rect">
            <a:avLst/>
          </a:prstGeom>
          <a:noFill/>
          <a:ln w="9525">
            <a:noFill/>
            <a:miter lim="800000"/>
            <a:headEnd/>
            <a:tailEnd/>
          </a:ln>
          <a:effectLst/>
        </p:spPr>
      </p:pic>
      <p:pic>
        <p:nvPicPr>
          <p:cNvPr id="2052" name="Picture 4"/>
          <p:cNvPicPr>
            <a:picLocks noChangeAspect="1" noChangeArrowheads="1"/>
          </p:cNvPicPr>
          <p:nvPr/>
        </p:nvPicPr>
        <p:blipFill>
          <a:blip r:embed="rId4"/>
          <a:srcRect/>
          <a:stretch>
            <a:fillRect/>
          </a:stretch>
        </p:blipFill>
        <p:spPr bwMode="auto">
          <a:xfrm>
            <a:off x="357158" y="4119560"/>
            <a:ext cx="2357454" cy="2357454"/>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5"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 calcmode="lin" valueType="num">
                                      <p:cBhvr>
                                        <p:cTn id="7" dur="2000" fill="hold"/>
                                        <p:tgtEl>
                                          <p:spTgt spid="2050"/>
                                        </p:tgtEl>
                                        <p:attrNameLst>
                                          <p:attrName>ppt_w</p:attrName>
                                        </p:attrNameLst>
                                      </p:cBhvr>
                                      <p:tavLst>
                                        <p:tav tm="0">
                                          <p:val>
                                            <p:fltVal val="0"/>
                                          </p:val>
                                        </p:tav>
                                        <p:tav tm="100000">
                                          <p:val>
                                            <p:strVal val="#ppt_w"/>
                                          </p:val>
                                        </p:tav>
                                      </p:tavLst>
                                    </p:anim>
                                    <p:anim calcmode="lin" valueType="num">
                                      <p:cBhvr>
                                        <p:cTn id="8" dur="2000" fill="hold"/>
                                        <p:tgtEl>
                                          <p:spTgt spid="2050"/>
                                        </p:tgtEl>
                                        <p:attrNameLst>
                                          <p:attrName>ppt_h</p:attrName>
                                        </p:attrNameLst>
                                      </p:cBhvr>
                                      <p:tavLst>
                                        <p:tav tm="0">
                                          <p:val>
                                            <p:fltVal val="0"/>
                                          </p:val>
                                        </p:tav>
                                        <p:tav tm="100000">
                                          <p:val>
                                            <p:strVal val="#ppt_h"/>
                                          </p:val>
                                        </p:tav>
                                      </p:tavLst>
                                    </p:anim>
                                    <p:anim calcmode="lin" valueType="num">
                                      <p:cBhvr>
                                        <p:cTn id="9" dur="2000" fill="hold"/>
                                        <p:tgtEl>
                                          <p:spTgt spid="2050"/>
                                        </p:tgtEl>
                                        <p:attrNameLst>
                                          <p:attrName>ppt_x</p:attrName>
                                        </p:attrNameLst>
                                      </p:cBhvr>
                                      <p:tavLst>
                                        <p:tav tm="0" fmla="#ppt_x+(cos(-2*pi*(1-$))*-#ppt_x-sin(-2*pi*(1-$))*(1-#ppt_y))*(1-$)">
                                          <p:val>
                                            <p:fltVal val="0"/>
                                          </p:val>
                                        </p:tav>
                                        <p:tav tm="100000">
                                          <p:val>
                                            <p:fltVal val="1"/>
                                          </p:val>
                                        </p:tav>
                                      </p:tavLst>
                                    </p:anim>
                                    <p:anim calcmode="lin" valueType="num">
                                      <p:cBhvr>
                                        <p:cTn id="10" dur="2000" fill="hold"/>
                                        <p:tgtEl>
                                          <p:spTgt spid="2050"/>
                                        </p:tgtEl>
                                        <p:attrNameLst>
                                          <p:attrName>ppt_y</p:attrName>
                                        </p:attrNameLst>
                                      </p:cBhvr>
                                      <p:tavLst>
                                        <p:tav tm="0" fmla="#ppt_y+(sin(-2*pi*(1-$))*-#ppt_x+cos(-2*pi*(1-$))*(1-#ppt_y))*(1-$)">
                                          <p:val>
                                            <p:fltVal val="0"/>
                                          </p:val>
                                        </p:tav>
                                        <p:tav tm="100000">
                                          <p:val>
                                            <p:fltVal val="1"/>
                                          </p:val>
                                        </p:tav>
                                      </p:tavLst>
                                    </p:anim>
                                  </p:childTnLst>
                                </p:cTn>
                              </p:par>
                            </p:childTnLst>
                          </p:cTn>
                        </p:par>
                        <p:par>
                          <p:cTn id="11" fill="hold">
                            <p:stCondLst>
                              <p:cond delay="2000"/>
                            </p:stCondLst>
                            <p:childTnLst>
                              <p:par>
                                <p:cTn id="12" presetID="15" presetClass="entr" presetSubtype="0" fill="hold" nodeType="afterEffect">
                                  <p:stCondLst>
                                    <p:cond delay="0"/>
                                  </p:stCondLst>
                                  <p:childTnLst>
                                    <p:set>
                                      <p:cBhvr>
                                        <p:cTn id="13" dur="1" fill="hold">
                                          <p:stCondLst>
                                            <p:cond delay="0"/>
                                          </p:stCondLst>
                                        </p:cTn>
                                        <p:tgtEl>
                                          <p:spTgt spid="2052"/>
                                        </p:tgtEl>
                                        <p:attrNameLst>
                                          <p:attrName>style.visibility</p:attrName>
                                        </p:attrNameLst>
                                      </p:cBhvr>
                                      <p:to>
                                        <p:strVal val="visible"/>
                                      </p:to>
                                    </p:set>
                                    <p:anim calcmode="lin" valueType="num">
                                      <p:cBhvr>
                                        <p:cTn id="14" dur="2000" fill="hold"/>
                                        <p:tgtEl>
                                          <p:spTgt spid="2052"/>
                                        </p:tgtEl>
                                        <p:attrNameLst>
                                          <p:attrName>ppt_w</p:attrName>
                                        </p:attrNameLst>
                                      </p:cBhvr>
                                      <p:tavLst>
                                        <p:tav tm="0">
                                          <p:val>
                                            <p:fltVal val="0"/>
                                          </p:val>
                                        </p:tav>
                                        <p:tav tm="100000">
                                          <p:val>
                                            <p:strVal val="#ppt_w"/>
                                          </p:val>
                                        </p:tav>
                                      </p:tavLst>
                                    </p:anim>
                                    <p:anim calcmode="lin" valueType="num">
                                      <p:cBhvr>
                                        <p:cTn id="15" dur="2000" fill="hold"/>
                                        <p:tgtEl>
                                          <p:spTgt spid="2052"/>
                                        </p:tgtEl>
                                        <p:attrNameLst>
                                          <p:attrName>ppt_h</p:attrName>
                                        </p:attrNameLst>
                                      </p:cBhvr>
                                      <p:tavLst>
                                        <p:tav tm="0">
                                          <p:val>
                                            <p:fltVal val="0"/>
                                          </p:val>
                                        </p:tav>
                                        <p:tav tm="100000">
                                          <p:val>
                                            <p:strVal val="#ppt_h"/>
                                          </p:val>
                                        </p:tav>
                                      </p:tavLst>
                                    </p:anim>
                                    <p:anim calcmode="lin" valueType="num">
                                      <p:cBhvr>
                                        <p:cTn id="16" dur="2000" fill="hold"/>
                                        <p:tgtEl>
                                          <p:spTgt spid="2052"/>
                                        </p:tgtEl>
                                        <p:attrNameLst>
                                          <p:attrName>ppt_x</p:attrName>
                                        </p:attrNameLst>
                                      </p:cBhvr>
                                      <p:tavLst>
                                        <p:tav tm="0" fmla="#ppt_x+(cos(-2*pi*(1-$))*-#ppt_x-sin(-2*pi*(1-$))*(1-#ppt_y))*(1-$)">
                                          <p:val>
                                            <p:fltVal val="0"/>
                                          </p:val>
                                        </p:tav>
                                        <p:tav tm="100000">
                                          <p:val>
                                            <p:fltVal val="1"/>
                                          </p:val>
                                        </p:tav>
                                      </p:tavLst>
                                    </p:anim>
                                    <p:anim calcmode="lin" valueType="num">
                                      <p:cBhvr>
                                        <p:cTn id="17" dur="2000" fill="hold"/>
                                        <p:tgtEl>
                                          <p:spTgt spid="2052"/>
                                        </p:tgtEl>
                                        <p:attrNameLst>
                                          <p:attrName>ppt_y</p:attrName>
                                        </p:attrNameLst>
                                      </p:cBhvr>
                                      <p:tavLst>
                                        <p:tav tm="0" fmla="#ppt_y+(sin(-2*pi*(1-$))*-#ppt_x+cos(-2*pi*(1-$))*(1-#ppt_y))*(1-$)">
                                          <p:val>
                                            <p:fltVal val="0"/>
                                          </p:val>
                                        </p:tav>
                                        <p:tav tm="100000">
                                          <p:val>
                                            <p:fltVal val="1"/>
                                          </p:val>
                                        </p:tav>
                                      </p:tavLst>
                                    </p:anim>
                                  </p:childTnLst>
                                </p:cTn>
                              </p:par>
                            </p:childTnLst>
                          </p:cTn>
                        </p:par>
                        <p:par>
                          <p:cTn id="18" fill="hold">
                            <p:stCondLst>
                              <p:cond delay="4000"/>
                            </p:stCondLst>
                            <p:childTnLst>
                              <p:par>
                                <p:cTn id="19" presetID="52" presetClass="entr" presetSubtype="0" fill="hold" nodeType="afterEffect">
                                  <p:stCondLst>
                                    <p:cond delay="0"/>
                                  </p:stCondLst>
                                  <p:childTnLst>
                                    <p:set>
                                      <p:cBhvr>
                                        <p:cTn id="20" dur="1" fill="hold">
                                          <p:stCondLst>
                                            <p:cond delay="0"/>
                                          </p:stCondLst>
                                        </p:cTn>
                                        <p:tgtEl>
                                          <p:spTgt spid="2051"/>
                                        </p:tgtEl>
                                        <p:attrNameLst>
                                          <p:attrName>style.visibility</p:attrName>
                                        </p:attrNameLst>
                                      </p:cBhvr>
                                      <p:to>
                                        <p:strVal val="visible"/>
                                      </p:to>
                                    </p:set>
                                    <p:animScale>
                                      <p:cBhvr>
                                        <p:cTn id="21" dur="2000" decel="50000" fill="hold">
                                          <p:stCondLst>
                                            <p:cond delay="0"/>
                                          </p:stCondLst>
                                        </p:cTn>
                                        <p:tgtEl>
                                          <p:spTgt spid="2051"/>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2" dur="2000" decel="50000" fill="hold">
                                          <p:stCondLst>
                                            <p:cond delay="0"/>
                                          </p:stCondLst>
                                        </p:cTn>
                                        <p:tgtEl>
                                          <p:spTgt spid="2051"/>
                                        </p:tgtEl>
                                        <p:attrNameLst>
                                          <p:attrName>ppt_x</p:attrName>
                                          <p:attrName>ppt_y</p:attrName>
                                        </p:attrNameLst>
                                      </p:cBhvr>
                                    </p:animMotion>
                                    <p:animEffect transition="in" filter="fade">
                                      <p:cBhvr>
                                        <p:cTn id="23" dur="2000"/>
                                        <p:tgtEl>
                                          <p:spTgt spid="2051"/>
                                        </p:tgtEl>
                                      </p:cBhvr>
                                    </p:animEffect>
                                  </p:childTnLst>
                                </p:cTn>
                              </p:par>
                            </p:childTnLst>
                          </p:cTn>
                        </p:par>
                        <p:par>
                          <p:cTn id="24" fill="hold">
                            <p:stCondLst>
                              <p:cond delay="6000"/>
                            </p:stCondLst>
                            <p:childTnLst>
                              <p:par>
                                <p:cTn id="25" presetID="41" presetClass="entr" presetSubtype="0" fill="hold" grpId="0" nodeType="afterEffect">
                                  <p:stCondLst>
                                    <p:cond delay="0"/>
                                  </p:stCondLst>
                                  <p:iterate type="lt">
                                    <p:tmPct val="10000"/>
                                  </p:iterate>
                                  <p:childTnLst>
                                    <p:set>
                                      <p:cBhvr>
                                        <p:cTn id="26" dur="1" fill="hold">
                                          <p:stCondLst>
                                            <p:cond delay="0"/>
                                          </p:stCondLst>
                                        </p:cTn>
                                        <p:tgtEl>
                                          <p:spTgt spid="3"/>
                                        </p:tgtEl>
                                        <p:attrNameLst>
                                          <p:attrName>style.visibility</p:attrName>
                                        </p:attrNameLst>
                                      </p:cBhvr>
                                      <p:to>
                                        <p:strVal val="visible"/>
                                      </p:to>
                                    </p:set>
                                    <p:anim calcmode="lin" valueType="num">
                                      <p:cBhvr>
                                        <p:cTn id="27" dur="500" fill="hold"/>
                                        <p:tgtEl>
                                          <p:spTgt spid="3"/>
                                        </p:tgtEl>
                                        <p:attrNameLst>
                                          <p:attrName>ppt_x</p:attrName>
                                        </p:attrNameLst>
                                      </p:cBhvr>
                                      <p:tavLst>
                                        <p:tav tm="0">
                                          <p:val>
                                            <p:strVal val="#ppt_x"/>
                                          </p:val>
                                        </p:tav>
                                        <p:tav tm="50000">
                                          <p:val>
                                            <p:strVal val="#ppt_x+.1"/>
                                          </p:val>
                                        </p:tav>
                                        <p:tav tm="100000">
                                          <p:val>
                                            <p:strVal val="#ppt_x"/>
                                          </p:val>
                                        </p:tav>
                                      </p:tavLst>
                                    </p:anim>
                                    <p:anim calcmode="lin" valueType="num">
                                      <p:cBhvr>
                                        <p:cTn id="28" dur="500" fill="hold"/>
                                        <p:tgtEl>
                                          <p:spTgt spid="3"/>
                                        </p:tgtEl>
                                        <p:attrNameLst>
                                          <p:attrName>ppt_y</p:attrName>
                                        </p:attrNameLst>
                                      </p:cBhvr>
                                      <p:tavLst>
                                        <p:tav tm="0">
                                          <p:val>
                                            <p:strVal val="#ppt_y"/>
                                          </p:val>
                                        </p:tav>
                                        <p:tav tm="100000">
                                          <p:val>
                                            <p:strVal val="#ppt_y"/>
                                          </p:val>
                                        </p:tav>
                                      </p:tavLst>
                                    </p:anim>
                                    <p:anim calcmode="lin" valueType="num">
                                      <p:cBhvr>
                                        <p:cTn id="29" dur="500" fill="hold"/>
                                        <p:tgtEl>
                                          <p:spTgt spid="3"/>
                                        </p:tgtEl>
                                        <p:attrNameLst>
                                          <p:attrName>ppt_h</p:attrName>
                                        </p:attrNameLst>
                                      </p:cBhvr>
                                      <p:tavLst>
                                        <p:tav tm="0">
                                          <p:val>
                                            <p:strVal val="#ppt_h/10"/>
                                          </p:val>
                                        </p:tav>
                                        <p:tav tm="50000">
                                          <p:val>
                                            <p:strVal val="#ppt_h+.01"/>
                                          </p:val>
                                        </p:tav>
                                        <p:tav tm="100000">
                                          <p:val>
                                            <p:strVal val="#ppt_h"/>
                                          </p:val>
                                        </p:tav>
                                      </p:tavLst>
                                    </p:anim>
                                    <p:anim calcmode="lin" valueType="num">
                                      <p:cBhvr>
                                        <p:cTn id="30" dur="500" fill="hold"/>
                                        <p:tgtEl>
                                          <p:spTgt spid="3"/>
                                        </p:tgtEl>
                                        <p:attrNameLst>
                                          <p:attrName>ppt_w</p:attrName>
                                        </p:attrNameLst>
                                      </p:cBhvr>
                                      <p:tavLst>
                                        <p:tav tm="0">
                                          <p:val>
                                            <p:strVal val="#ppt_w/10"/>
                                          </p:val>
                                        </p:tav>
                                        <p:tav tm="50000">
                                          <p:val>
                                            <p:strVal val="#ppt_w+.01"/>
                                          </p:val>
                                        </p:tav>
                                        <p:tav tm="100000">
                                          <p:val>
                                            <p:strVal val="#ppt_w"/>
                                          </p:val>
                                        </p:tav>
                                      </p:tavLst>
                                    </p:anim>
                                    <p:animEffect transition="in" filter="fade">
                                      <p:cBhvr>
                                        <p:cTn id="31" dur="500" tmFilter="0,0; .5, 1; 1, 1"/>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928794" y="2357430"/>
            <a:ext cx="5857916" cy="1754326"/>
          </a:xfrm>
          <a:prstGeom prst="rect">
            <a:avLst/>
          </a:prstGeom>
          <a:noFill/>
        </p:spPr>
        <p:txBody>
          <a:bodyPr wrap="square" rtlCol="0">
            <a:spAutoFit/>
          </a:bodyPr>
          <a:lstStyle/>
          <a:p>
            <a:r>
              <a:rPr lang="en-US" sz="3600" b="1" dirty="0" smtClean="0">
                <a:solidFill>
                  <a:schemeClr val="accent2">
                    <a:lumMod val="40000"/>
                    <a:lumOff val="60000"/>
                  </a:schemeClr>
                </a:solidFill>
                <a:latin typeface="Monotype Corsiva" pitchFamily="66" charset="0"/>
              </a:rPr>
              <a:t>Hobby  can be divided into four groups </a:t>
            </a:r>
            <a:r>
              <a:rPr lang="ru-RU" sz="3600" b="1" dirty="0" smtClean="0">
                <a:solidFill>
                  <a:schemeClr val="accent2">
                    <a:lumMod val="40000"/>
                    <a:lumOff val="60000"/>
                  </a:schemeClr>
                </a:solidFill>
                <a:latin typeface="Monotype Corsiva" pitchFamily="66" charset="0"/>
              </a:rPr>
              <a:t>: </a:t>
            </a:r>
            <a:r>
              <a:rPr lang="en-US" sz="3600" b="1" dirty="0" smtClean="0">
                <a:solidFill>
                  <a:schemeClr val="accent2">
                    <a:lumMod val="40000"/>
                    <a:lumOff val="60000"/>
                  </a:schemeClr>
                </a:solidFill>
                <a:latin typeface="Monotype Corsiva" pitchFamily="66" charset="0"/>
              </a:rPr>
              <a:t>art, collecting, handicrafts, games  and sport</a:t>
            </a:r>
            <a:endParaRPr lang="ru-RU" sz="3600" b="1" dirty="0">
              <a:solidFill>
                <a:schemeClr val="accent3">
                  <a:lumMod val="20000"/>
                  <a:lumOff val="80000"/>
                </a:schemeClr>
              </a:solidFill>
              <a:latin typeface="Monotype Corsiva" pitchFamily="66" charset="0"/>
            </a:endParaRPr>
          </a:p>
        </p:txBody>
      </p:sp>
      <p:pic>
        <p:nvPicPr>
          <p:cNvPr id="3074" name="Picture 2"/>
          <p:cNvPicPr>
            <a:picLocks noChangeAspect="1" noChangeArrowheads="1"/>
          </p:cNvPicPr>
          <p:nvPr/>
        </p:nvPicPr>
        <p:blipFill>
          <a:blip r:embed="rId2"/>
          <a:srcRect/>
          <a:stretch>
            <a:fillRect/>
          </a:stretch>
        </p:blipFill>
        <p:spPr bwMode="auto">
          <a:xfrm>
            <a:off x="357158" y="357165"/>
            <a:ext cx="1571636" cy="2652135"/>
          </a:xfrm>
          <a:prstGeom prst="rect">
            <a:avLst/>
          </a:prstGeom>
          <a:noFill/>
          <a:ln w="9525">
            <a:noFill/>
            <a:miter lim="800000"/>
            <a:headEnd/>
            <a:tailEnd/>
          </a:ln>
          <a:effectLst/>
        </p:spPr>
      </p:pic>
      <p:pic>
        <p:nvPicPr>
          <p:cNvPr id="3075" name="Picture 3"/>
          <p:cNvPicPr>
            <a:picLocks noChangeAspect="1" noChangeArrowheads="1"/>
          </p:cNvPicPr>
          <p:nvPr/>
        </p:nvPicPr>
        <p:blipFill>
          <a:blip r:embed="rId3"/>
          <a:srcRect/>
          <a:stretch>
            <a:fillRect/>
          </a:stretch>
        </p:blipFill>
        <p:spPr bwMode="auto">
          <a:xfrm>
            <a:off x="6000760" y="4011446"/>
            <a:ext cx="2843225" cy="2484620"/>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9" presetClass="entr" presetSubtype="0" decel="10000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 calcmode="lin" valueType="num">
                                      <p:cBhvr>
                                        <p:cTn id="9" dur="2000" fill="hold"/>
                                        <p:tgtEl>
                                          <p:spTgt spid="4"/>
                                        </p:tgtEl>
                                        <p:attrNameLst>
                                          <p:attrName>style.rotation</p:attrName>
                                        </p:attrNameLst>
                                      </p:cBhvr>
                                      <p:tavLst>
                                        <p:tav tm="0">
                                          <p:val>
                                            <p:fltVal val="360"/>
                                          </p:val>
                                        </p:tav>
                                        <p:tav tm="100000">
                                          <p:val>
                                            <p:fltVal val="0"/>
                                          </p:val>
                                        </p:tav>
                                      </p:tavLst>
                                    </p:anim>
                                    <p:animEffect transition="in" filter="fade">
                                      <p:cBhvr>
                                        <p:cTn id="10" dur="2000"/>
                                        <p:tgtEl>
                                          <p:spTgt spid="4"/>
                                        </p:tgtEl>
                                      </p:cBhvr>
                                    </p:animEffect>
                                  </p:childTnLst>
                                </p:cTn>
                              </p:par>
                            </p:childTnLst>
                          </p:cTn>
                        </p:par>
                        <p:par>
                          <p:cTn id="11" fill="hold">
                            <p:stCondLst>
                              <p:cond delay="2000"/>
                            </p:stCondLst>
                            <p:childTnLst>
                              <p:par>
                                <p:cTn id="12" presetID="52" presetClass="entr" presetSubtype="0" fill="hold" nodeType="afterEffect">
                                  <p:stCondLst>
                                    <p:cond delay="0"/>
                                  </p:stCondLst>
                                  <p:childTnLst>
                                    <p:set>
                                      <p:cBhvr>
                                        <p:cTn id="13" dur="1" fill="hold">
                                          <p:stCondLst>
                                            <p:cond delay="0"/>
                                          </p:stCondLst>
                                        </p:cTn>
                                        <p:tgtEl>
                                          <p:spTgt spid="3075"/>
                                        </p:tgtEl>
                                        <p:attrNameLst>
                                          <p:attrName>style.visibility</p:attrName>
                                        </p:attrNameLst>
                                      </p:cBhvr>
                                      <p:to>
                                        <p:strVal val="visible"/>
                                      </p:to>
                                    </p:set>
                                    <p:animScale>
                                      <p:cBhvr>
                                        <p:cTn id="14" dur="2000" decel="50000" fill="hold">
                                          <p:stCondLst>
                                            <p:cond delay="0"/>
                                          </p:stCondLst>
                                        </p:cTn>
                                        <p:tgtEl>
                                          <p:spTgt spid="3075"/>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5" dur="2000" decel="50000" fill="hold">
                                          <p:stCondLst>
                                            <p:cond delay="0"/>
                                          </p:stCondLst>
                                        </p:cTn>
                                        <p:tgtEl>
                                          <p:spTgt spid="3075"/>
                                        </p:tgtEl>
                                        <p:attrNameLst>
                                          <p:attrName>ppt_x</p:attrName>
                                          <p:attrName>ppt_y</p:attrName>
                                        </p:attrNameLst>
                                      </p:cBhvr>
                                    </p:animMotion>
                                    <p:animEffect transition="in" filter="fade">
                                      <p:cBhvr>
                                        <p:cTn id="16" dur="2000"/>
                                        <p:tgtEl>
                                          <p:spTgt spid="3075"/>
                                        </p:tgtEl>
                                      </p:cBhvr>
                                    </p:animEffect>
                                  </p:childTnLst>
                                </p:cTn>
                              </p:par>
                            </p:childTnLst>
                          </p:cTn>
                        </p:par>
                        <p:par>
                          <p:cTn id="17" fill="hold">
                            <p:stCondLst>
                              <p:cond delay="4000"/>
                            </p:stCondLst>
                            <p:childTnLst>
                              <p:par>
                                <p:cTn id="18" presetID="52" presetClass="entr" presetSubtype="0" fill="hold" nodeType="afterEffect">
                                  <p:stCondLst>
                                    <p:cond delay="0"/>
                                  </p:stCondLst>
                                  <p:childTnLst>
                                    <p:set>
                                      <p:cBhvr>
                                        <p:cTn id="19" dur="1" fill="hold">
                                          <p:stCondLst>
                                            <p:cond delay="0"/>
                                          </p:stCondLst>
                                        </p:cTn>
                                        <p:tgtEl>
                                          <p:spTgt spid="3074"/>
                                        </p:tgtEl>
                                        <p:attrNameLst>
                                          <p:attrName>style.visibility</p:attrName>
                                        </p:attrNameLst>
                                      </p:cBhvr>
                                      <p:to>
                                        <p:strVal val="visible"/>
                                      </p:to>
                                    </p:set>
                                    <p:animScale>
                                      <p:cBhvr>
                                        <p:cTn id="20" dur="2000" decel="50000" fill="hold">
                                          <p:stCondLst>
                                            <p:cond delay="0"/>
                                          </p:stCondLst>
                                        </p:cTn>
                                        <p:tgtEl>
                                          <p:spTgt spid="3074"/>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1" dur="2000" decel="50000" fill="hold">
                                          <p:stCondLst>
                                            <p:cond delay="0"/>
                                          </p:stCondLst>
                                        </p:cTn>
                                        <p:tgtEl>
                                          <p:spTgt spid="3074"/>
                                        </p:tgtEl>
                                        <p:attrNameLst>
                                          <p:attrName>ppt_x</p:attrName>
                                          <p:attrName>ppt_y</p:attrName>
                                        </p:attrNameLst>
                                      </p:cBhvr>
                                    </p:animMotion>
                                    <p:animEffect transition="in" filter="fade">
                                      <p:cBhvr>
                                        <p:cTn id="22" dur="20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00364" y="1857364"/>
            <a:ext cx="3571900" cy="2062103"/>
          </a:xfrm>
          <a:prstGeom prst="rect">
            <a:avLst/>
          </a:prstGeom>
          <a:noFill/>
        </p:spPr>
        <p:txBody>
          <a:bodyPr wrap="square" rtlCol="0">
            <a:spAutoFit/>
          </a:bodyPr>
          <a:lstStyle/>
          <a:p>
            <a:r>
              <a:rPr lang="en-US" sz="3200" b="1" dirty="0" smtClean="0">
                <a:solidFill>
                  <a:schemeClr val="accent3">
                    <a:lumMod val="20000"/>
                    <a:lumOff val="80000"/>
                  </a:schemeClr>
                </a:solidFill>
                <a:latin typeface="Monotype Corsiva" pitchFamily="66" charset="0"/>
              </a:rPr>
              <a:t>There are  such art forms, as dancing, drama, painting, graphic art, and music.</a:t>
            </a:r>
            <a:endParaRPr lang="ru-RU" sz="3200" b="1" dirty="0">
              <a:solidFill>
                <a:schemeClr val="accent3">
                  <a:lumMod val="20000"/>
                  <a:lumOff val="80000"/>
                </a:schemeClr>
              </a:solidFill>
              <a:latin typeface="Monotype Corsiva" pitchFamily="66" charset="0"/>
            </a:endParaRPr>
          </a:p>
        </p:txBody>
      </p:sp>
      <p:pic>
        <p:nvPicPr>
          <p:cNvPr id="6146" name="Picture 2"/>
          <p:cNvPicPr>
            <a:picLocks noChangeAspect="1" noChangeArrowheads="1"/>
          </p:cNvPicPr>
          <p:nvPr/>
        </p:nvPicPr>
        <p:blipFill>
          <a:blip r:embed="rId2"/>
          <a:srcRect/>
          <a:stretch>
            <a:fillRect/>
          </a:stretch>
        </p:blipFill>
        <p:spPr bwMode="auto">
          <a:xfrm>
            <a:off x="6929454" y="428604"/>
            <a:ext cx="1857383" cy="2724162"/>
          </a:xfrm>
          <a:prstGeom prst="rect">
            <a:avLst/>
          </a:prstGeom>
          <a:noFill/>
          <a:ln w="9525">
            <a:noFill/>
            <a:miter lim="800000"/>
            <a:headEnd/>
            <a:tailEnd/>
          </a:ln>
          <a:effectLst/>
        </p:spPr>
      </p:pic>
      <p:pic>
        <p:nvPicPr>
          <p:cNvPr id="6147" name="Picture 3"/>
          <p:cNvPicPr>
            <a:picLocks noChangeAspect="1" noChangeArrowheads="1"/>
          </p:cNvPicPr>
          <p:nvPr/>
        </p:nvPicPr>
        <p:blipFill>
          <a:blip r:embed="rId3"/>
          <a:srcRect/>
          <a:stretch>
            <a:fillRect/>
          </a:stretch>
        </p:blipFill>
        <p:spPr bwMode="auto">
          <a:xfrm>
            <a:off x="571472" y="1857364"/>
            <a:ext cx="2228550" cy="2733688"/>
          </a:xfrm>
          <a:prstGeom prst="rect">
            <a:avLst/>
          </a:prstGeom>
          <a:noFill/>
          <a:ln w="9525">
            <a:noFill/>
            <a:miter lim="800000"/>
            <a:headEnd/>
            <a:tailEnd/>
          </a:ln>
          <a:effectLst/>
        </p:spPr>
      </p:pic>
      <p:pic>
        <p:nvPicPr>
          <p:cNvPr id="6148" name="Picture 4"/>
          <p:cNvPicPr>
            <a:picLocks noChangeAspect="1" noChangeArrowheads="1"/>
          </p:cNvPicPr>
          <p:nvPr/>
        </p:nvPicPr>
        <p:blipFill>
          <a:blip r:embed="rId4"/>
          <a:srcRect/>
          <a:stretch>
            <a:fillRect/>
          </a:stretch>
        </p:blipFill>
        <p:spPr bwMode="auto">
          <a:xfrm>
            <a:off x="7000892" y="3429000"/>
            <a:ext cx="1895484" cy="3080162"/>
          </a:xfrm>
          <a:prstGeom prst="rect">
            <a:avLst/>
          </a:prstGeom>
          <a:noFill/>
          <a:ln w="9525">
            <a:noFill/>
            <a:miter lim="800000"/>
            <a:headEnd/>
            <a:tailEnd/>
          </a:ln>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2000"/>
                                        <p:tgtEl>
                                          <p:spTgt spid="2"/>
                                        </p:tgtEl>
                                      </p:cBhvr>
                                    </p:animEffect>
                                  </p:childTnLst>
                                </p:cTn>
                              </p:par>
                            </p:childTnLst>
                          </p:cTn>
                        </p:par>
                        <p:par>
                          <p:cTn id="8" fill="hold">
                            <p:stCondLst>
                              <p:cond delay="2000"/>
                            </p:stCondLst>
                            <p:childTnLst>
                              <p:par>
                                <p:cTn id="9" presetID="52" presetClass="entr" presetSubtype="0" fill="hold" nodeType="afterEffect">
                                  <p:stCondLst>
                                    <p:cond delay="0"/>
                                  </p:stCondLst>
                                  <p:childTnLst>
                                    <p:set>
                                      <p:cBhvr>
                                        <p:cTn id="10" dur="1" fill="hold">
                                          <p:stCondLst>
                                            <p:cond delay="0"/>
                                          </p:stCondLst>
                                        </p:cTn>
                                        <p:tgtEl>
                                          <p:spTgt spid="6147"/>
                                        </p:tgtEl>
                                        <p:attrNameLst>
                                          <p:attrName>style.visibility</p:attrName>
                                        </p:attrNameLst>
                                      </p:cBhvr>
                                      <p:to>
                                        <p:strVal val="visible"/>
                                      </p:to>
                                    </p:set>
                                    <p:animScale>
                                      <p:cBhvr>
                                        <p:cTn id="11" dur="2000" decel="50000" fill="hold">
                                          <p:stCondLst>
                                            <p:cond delay="0"/>
                                          </p:stCondLst>
                                        </p:cTn>
                                        <p:tgtEl>
                                          <p:spTgt spid="6147"/>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2" dur="2000" decel="50000" fill="hold">
                                          <p:stCondLst>
                                            <p:cond delay="0"/>
                                          </p:stCondLst>
                                        </p:cTn>
                                        <p:tgtEl>
                                          <p:spTgt spid="6147"/>
                                        </p:tgtEl>
                                        <p:attrNameLst>
                                          <p:attrName>ppt_x</p:attrName>
                                          <p:attrName>ppt_y</p:attrName>
                                        </p:attrNameLst>
                                      </p:cBhvr>
                                    </p:animMotion>
                                    <p:animEffect transition="in" filter="fade">
                                      <p:cBhvr>
                                        <p:cTn id="13" dur="2000"/>
                                        <p:tgtEl>
                                          <p:spTgt spid="6147"/>
                                        </p:tgtEl>
                                      </p:cBhvr>
                                    </p:animEffect>
                                  </p:childTnLst>
                                </p:cTn>
                              </p:par>
                            </p:childTnLst>
                          </p:cTn>
                        </p:par>
                        <p:par>
                          <p:cTn id="14" fill="hold">
                            <p:stCondLst>
                              <p:cond delay="4000"/>
                            </p:stCondLst>
                            <p:childTnLst>
                              <p:par>
                                <p:cTn id="15" presetID="15" presetClass="entr" presetSubtype="0" fill="hold" nodeType="afterEffect">
                                  <p:stCondLst>
                                    <p:cond delay="0"/>
                                  </p:stCondLst>
                                  <p:childTnLst>
                                    <p:set>
                                      <p:cBhvr>
                                        <p:cTn id="16" dur="1" fill="hold">
                                          <p:stCondLst>
                                            <p:cond delay="0"/>
                                          </p:stCondLst>
                                        </p:cTn>
                                        <p:tgtEl>
                                          <p:spTgt spid="6146"/>
                                        </p:tgtEl>
                                        <p:attrNameLst>
                                          <p:attrName>style.visibility</p:attrName>
                                        </p:attrNameLst>
                                      </p:cBhvr>
                                      <p:to>
                                        <p:strVal val="visible"/>
                                      </p:to>
                                    </p:set>
                                    <p:anim calcmode="lin" valueType="num">
                                      <p:cBhvr>
                                        <p:cTn id="17" dur="2000" fill="hold"/>
                                        <p:tgtEl>
                                          <p:spTgt spid="6146"/>
                                        </p:tgtEl>
                                        <p:attrNameLst>
                                          <p:attrName>ppt_w</p:attrName>
                                        </p:attrNameLst>
                                      </p:cBhvr>
                                      <p:tavLst>
                                        <p:tav tm="0">
                                          <p:val>
                                            <p:fltVal val="0"/>
                                          </p:val>
                                        </p:tav>
                                        <p:tav tm="100000">
                                          <p:val>
                                            <p:strVal val="#ppt_w"/>
                                          </p:val>
                                        </p:tav>
                                      </p:tavLst>
                                    </p:anim>
                                    <p:anim calcmode="lin" valueType="num">
                                      <p:cBhvr>
                                        <p:cTn id="18" dur="2000" fill="hold"/>
                                        <p:tgtEl>
                                          <p:spTgt spid="6146"/>
                                        </p:tgtEl>
                                        <p:attrNameLst>
                                          <p:attrName>ppt_h</p:attrName>
                                        </p:attrNameLst>
                                      </p:cBhvr>
                                      <p:tavLst>
                                        <p:tav tm="0">
                                          <p:val>
                                            <p:fltVal val="0"/>
                                          </p:val>
                                        </p:tav>
                                        <p:tav tm="100000">
                                          <p:val>
                                            <p:strVal val="#ppt_h"/>
                                          </p:val>
                                        </p:tav>
                                      </p:tavLst>
                                    </p:anim>
                                    <p:anim calcmode="lin" valueType="num">
                                      <p:cBhvr>
                                        <p:cTn id="19" dur="2000" fill="hold"/>
                                        <p:tgtEl>
                                          <p:spTgt spid="6146"/>
                                        </p:tgtEl>
                                        <p:attrNameLst>
                                          <p:attrName>ppt_x</p:attrName>
                                        </p:attrNameLst>
                                      </p:cBhvr>
                                      <p:tavLst>
                                        <p:tav tm="0" fmla="#ppt_x+(cos(-2*pi*(1-$))*-#ppt_x-sin(-2*pi*(1-$))*(1-#ppt_y))*(1-$)">
                                          <p:val>
                                            <p:fltVal val="0"/>
                                          </p:val>
                                        </p:tav>
                                        <p:tav tm="100000">
                                          <p:val>
                                            <p:fltVal val="1"/>
                                          </p:val>
                                        </p:tav>
                                      </p:tavLst>
                                    </p:anim>
                                    <p:anim calcmode="lin" valueType="num">
                                      <p:cBhvr>
                                        <p:cTn id="20" dur="2000" fill="hold"/>
                                        <p:tgtEl>
                                          <p:spTgt spid="6146"/>
                                        </p:tgtEl>
                                        <p:attrNameLst>
                                          <p:attrName>ppt_y</p:attrName>
                                        </p:attrNameLst>
                                      </p:cBhvr>
                                      <p:tavLst>
                                        <p:tav tm="0" fmla="#ppt_y+(sin(-2*pi*(1-$))*-#ppt_x+cos(-2*pi*(1-$))*(1-#ppt_y))*(1-$)">
                                          <p:val>
                                            <p:fltVal val="0"/>
                                          </p:val>
                                        </p:tav>
                                        <p:tav tm="100000">
                                          <p:val>
                                            <p:fltVal val="1"/>
                                          </p:val>
                                        </p:tav>
                                      </p:tavLst>
                                    </p:anim>
                                  </p:childTnLst>
                                </p:cTn>
                              </p:par>
                            </p:childTnLst>
                          </p:cTn>
                        </p:par>
                        <p:par>
                          <p:cTn id="21" fill="hold">
                            <p:stCondLst>
                              <p:cond delay="6000"/>
                            </p:stCondLst>
                            <p:childTnLst>
                              <p:par>
                                <p:cTn id="22" presetID="52" presetClass="entr" presetSubtype="0" fill="hold" nodeType="afterEffect">
                                  <p:stCondLst>
                                    <p:cond delay="0"/>
                                  </p:stCondLst>
                                  <p:childTnLst>
                                    <p:set>
                                      <p:cBhvr>
                                        <p:cTn id="23" dur="1" fill="hold">
                                          <p:stCondLst>
                                            <p:cond delay="0"/>
                                          </p:stCondLst>
                                        </p:cTn>
                                        <p:tgtEl>
                                          <p:spTgt spid="6148"/>
                                        </p:tgtEl>
                                        <p:attrNameLst>
                                          <p:attrName>style.visibility</p:attrName>
                                        </p:attrNameLst>
                                      </p:cBhvr>
                                      <p:to>
                                        <p:strVal val="visible"/>
                                      </p:to>
                                    </p:set>
                                    <p:animScale>
                                      <p:cBhvr>
                                        <p:cTn id="24" dur="2000" decel="50000" fill="hold">
                                          <p:stCondLst>
                                            <p:cond delay="0"/>
                                          </p:stCondLst>
                                        </p:cTn>
                                        <p:tgtEl>
                                          <p:spTgt spid="614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2000" decel="50000" fill="hold">
                                          <p:stCondLst>
                                            <p:cond delay="0"/>
                                          </p:stCondLst>
                                        </p:cTn>
                                        <p:tgtEl>
                                          <p:spTgt spid="6148"/>
                                        </p:tgtEl>
                                        <p:attrNameLst>
                                          <p:attrName>ppt_x</p:attrName>
                                          <p:attrName>ppt_y</p:attrName>
                                        </p:attrNameLst>
                                      </p:cBhvr>
                                    </p:animMotion>
                                    <p:animEffect transition="in" filter="fade">
                                      <p:cBhvr>
                                        <p:cTn id="26" dur="2000"/>
                                        <p:tgtEl>
                                          <p:spTgt spid="6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28992" y="428604"/>
            <a:ext cx="3357586" cy="2677656"/>
          </a:xfrm>
          <a:prstGeom prst="rect">
            <a:avLst/>
          </a:prstGeom>
          <a:noFill/>
        </p:spPr>
        <p:txBody>
          <a:bodyPr wrap="square" rtlCol="0">
            <a:spAutoFit/>
          </a:bodyPr>
          <a:lstStyle/>
          <a:p>
            <a:r>
              <a:rPr lang="en-US" sz="2400" dirty="0" smtClean="0">
                <a:solidFill>
                  <a:schemeClr val="accent6">
                    <a:lumMod val="20000"/>
                    <a:lumOff val="80000"/>
                  </a:schemeClr>
                </a:solidFill>
                <a:latin typeface="Monotype Corsiva" pitchFamily="66" charset="0"/>
              </a:rPr>
              <a:t>The most popular  hobby groups is collecting </a:t>
            </a:r>
            <a:r>
              <a:rPr lang="en-US" sz="2400" b="1" dirty="0" smtClean="0">
                <a:solidFill>
                  <a:schemeClr val="accent6">
                    <a:lumMod val="20000"/>
                    <a:lumOff val="80000"/>
                  </a:schemeClr>
                </a:solidFill>
                <a:latin typeface="Monotype Corsiva" pitchFamily="66" charset="0"/>
              </a:rPr>
              <a:t> things, because  almost everyone collect something at some period  in his life stamps, coins,  matchboxes, records, post cards, toys etc.  </a:t>
            </a:r>
            <a:endParaRPr lang="ru-RU" sz="2400" b="1" dirty="0" smtClean="0">
              <a:solidFill>
                <a:schemeClr val="accent6">
                  <a:lumMod val="20000"/>
                  <a:lumOff val="80000"/>
                </a:schemeClr>
              </a:solidFill>
              <a:latin typeface="Monotype Corsiva" pitchFamily="66" charset="0"/>
            </a:endParaRPr>
          </a:p>
        </p:txBody>
      </p:sp>
      <p:sp>
        <p:nvSpPr>
          <p:cNvPr id="3" name="TextBox 2"/>
          <p:cNvSpPr txBox="1"/>
          <p:nvPr/>
        </p:nvSpPr>
        <p:spPr>
          <a:xfrm>
            <a:off x="3143240" y="4143380"/>
            <a:ext cx="5286412" cy="1200329"/>
          </a:xfrm>
          <a:prstGeom prst="rect">
            <a:avLst/>
          </a:prstGeom>
          <a:noFill/>
        </p:spPr>
        <p:txBody>
          <a:bodyPr wrap="square" rtlCol="0">
            <a:spAutoFit/>
          </a:bodyPr>
          <a:lstStyle/>
          <a:p>
            <a:r>
              <a:rPr lang="en-US" sz="2400" b="1" dirty="0" smtClean="0">
                <a:solidFill>
                  <a:schemeClr val="accent6">
                    <a:lumMod val="20000"/>
                    <a:lumOff val="80000"/>
                  </a:schemeClr>
                </a:solidFill>
                <a:latin typeface="Monotype Corsiva" pitchFamily="66" charset="0"/>
              </a:rPr>
              <a:t>But sometimes  in can be very expensive. For example, if  you collect some rare  and valuable coins or  some original paintings (pictures). </a:t>
            </a:r>
            <a:endParaRPr lang="ru-RU" sz="2400" b="1" dirty="0" smtClean="0">
              <a:solidFill>
                <a:schemeClr val="accent6">
                  <a:lumMod val="20000"/>
                  <a:lumOff val="80000"/>
                </a:schemeClr>
              </a:solidFill>
              <a:latin typeface="Monotype Corsiva" pitchFamily="66" charset="0"/>
            </a:endParaRPr>
          </a:p>
        </p:txBody>
      </p:sp>
      <p:pic>
        <p:nvPicPr>
          <p:cNvPr id="4098" name="Picture 2" descr="C:\Users\Тома\Desktop\хОбБи\2[1].jpg"/>
          <p:cNvPicPr>
            <a:picLocks noChangeAspect="1" noChangeArrowheads="1"/>
          </p:cNvPicPr>
          <p:nvPr/>
        </p:nvPicPr>
        <p:blipFill>
          <a:blip r:embed="rId2"/>
          <a:srcRect/>
          <a:stretch>
            <a:fillRect/>
          </a:stretch>
        </p:blipFill>
        <p:spPr bwMode="auto">
          <a:xfrm>
            <a:off x="928662" y="3571876"/>
            <a:ext cx="1527177" cy="2459648"/>
          </a:xfrm>
          <a:prstGeom prst="rect">
            <a:avLst/>
          </a:prstGeom>
          <a:noFill/>
        </p:spPr>
      </p:pic>
      <p:pic>
        <p:nvPicPr>
          <p:cNvPr id="4099" name="Picture 3" descr="C:\Users\Тома\Desktop\хОбБи\1[1].jpg"/>
          <p:cNvPicPr>
            <a:picLocks noChangeAspect="1" noChangeArrowheads="1"/>
          </p:cNvPicPr>
          <p:nvPr/>
        </p:nvPicPr>
        <p:blipFill>
          <a:blip r:embed="rId3"/>
          <a:srcRect/>
          <a:stretch>
            <a:fillRect/>
          </a:stretch>
        </p:blipFill>
        <p:spPr bwMode="auto">
          <a:xfrm>
            <a:off x="285720" y="500042"/>
            <a:ext cx="2928958" cy="1962402"/>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7"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anim calcmode="lin" valueType="num">
                                      <p:cBhvr>
                                        <p:cTn id="8" dur="2000" fill="hold"/>
                                        <p:tgtEl>
                                          <p:spTgt spid="2"/>
                                        </p:tgtEl>
                                        <p:attrNameLst>
                                          <p:attrName>ppt_x</p:attrName>
                                        </p:attrNameLst>
                                      </p:cBhvr>
                                      <p:tavLst>
                                        <p:tav tm="0">
                                          <p:val>
                                            <p:strVal val="#ppt_x"/>
                                          </p:val>
                                        </p:tav>
                                        <p:tav tm="100000">
                                          <p:val>
                                            <p:strVal val="#ppt_x"/>
                                          </p:val>
                                        </p:tav>
                                      </p:tavLst>
                                    </p:anim>
                                    <p:anim calcmode="lin" valueType="num">
                                      <p:cBhvr>
                                        <p:cTn id="9" dur="1800" decel="100000" fill="hold"/>
                                        <p:tgtEl>
                                          <p:spTgt spid="2"/>
                                        </p:tgtEl>
                                        <p:attrNameLst>
                                          <p:attrName>ppt_y</p:attrName>
                                        </p:attrNameLst>
                                      </p:cBhvr>
                                      <p:tavLst>
                                        <p:tav tm="0">
                                          <p:val>
                                            <p:strVal val="#ppt_y+1"/>
                                          </p:val>
                                        </p:tav>
                                        <p:tav tm="100000">
                                          <p:val>
                                            <p:strVal val="#ppt_y-.03"/>
                                          </p:val>
                                        </p:tav>
                                      </p:tavLst>
                                    </p:anim>
                                    <p:anim calcmode="lin" valueType="num">
                                      <p:cBhvr>
                                        <p:cTn id="10" dur="200" accel="100000" fill="hold">
                                          <p:stCondLst>
                                            <p:cond delay="1800"/>
                                          </p:stCondLst>
                                        </p:cTn>
                                        <p:tgtEl>
                                          <p:spTgt spid="2"/>
                                        </p:tgtEl>
                                        <p:attrNameLst>
                                          <p:attrName>ppt_y</p:attrName>
                                        </p:attrNameLst>
                                      </p:cBhvr>
                                      <p:tavLst>
                                        <p:tav tm="0">
                                          <p:val>
                                            <p:strVal val="#ppt_y-.03"/>
                                          </p:val>
                                        </p:tav>
                                        <p:tav tm="100000">
                                          <p:val>
                                            <p:strVal val="#ppt_y"/>
                                          </p:val>
                                        </p:tav>
                                      </p:tavLst>
                                    </p:anim>
                                  </p:childTnLst>
                                </p:cTn>
                              </p:par>
                            </p:childTnLst>
                          </p:cTn>
                        </p:par>
                        <p:par>
                          <p:cTn id="11" fill="hold">
                            <p:stCondLst>
                              <p:cond delay="2000"/>
                            </p:stCondLst>
                            <p:childTnLst>
                              <p:par>
                                <p:cTn id="12" presetID="20" presetClass="entr" presetSubtype="0" fill="hold" nodeType="afterEffect">
                                  <p:stCondLst>
                                    <p:cond delay="0"/>
                                  </p:stCondLst>
                                  <p:childTnLst>
                                    <p:set>
                                      <p:cBhvr>
                                        <p:cTn id="13" dur="1" fill="hold">
                                          <p:stCondLst>
                                            <p:cond delay="0"/>
                                          </p:stCondLst>
                                        </p:cTn>
                                        <p:tgtEl>
                                          <p:spTgt spid="4098"/>
                                        </p:tgtEl>
                                        <p:attrNameLst>
                                          <p:attrName>style.visibility</p:attrName>
                                        </p:attrNameLst>
                                      </p:cBhvr>
                                      <p:to>
                                        <p:strVal val="visible"/>
                                      </p:to>
                                    </p:set>
                                    <p:animEffect transition="in" filter="wedge">
                                      <p:cBhvr>
                                        <p:cTn id="14" dur="2000"/>
                                        <p:tgtEl>
                                          <p:spTgt spid="4098"/>
                                        </p:tgtEl>
                                      </p:cBhvr>
                                    </p:animEffect>
                                  </p:childTnLst>
                                </p:cTn>
                              </p:par>
                            </p:childTnLst>
                          </p:cTn>
                        </p:par>
                        <p:par>
                          <p:cTn id="15" fill="hold">
                            <p:stCondLst>
                              <p:cond delay="4000"/>
                            </p:stCondLst>
                            <p:childTnLst>
                              <p:par>
                                <p:cTn id="16" presetID="20" presetClass="entr" presetSubtype="0" fill="hold" nodeType="afterEffect">
                                  <p:stCondLst>
                                    <p:cond delay="0"/>
                                  </p:stCondLst>
                                  <p:childTnLst>
                                    <p:set>
                                      <p:cBhvr>
                                        <p:cTn id="17" dur="1" fill="hold">
                                          <p:stCondLst>
                                            <p:cond delay="0"/>
                                          </p:stCondLst>
                                        </p:cTn>
                                        <p:tgtEl>
                                          <p:spTgt spid="4099"/>
                                        </p:tgtEl>
                                        <p:attrNameLst>
                                          <p:attrName>style.visibility</p:attrName>
                                        </p:attrNameLst>
                                      </p:cBhvr>
                                      <p:to>
                                        <p:strVal val="visible"/>
                                      </p:to>
                                    </p:set>
                                    <p:animEffect transition="in" filter="wedge">
                                      <p:cBhvr>
                                        <p:cTn id="18" dur="2000"/>
                                        <p:tgtEl>
                                          <p:spTgt spid="4099"/>
                                        </p:tgtEl>
                                      </p:cBhvr>
                                    </p:animEffect>
                                  </p:childTnLst>
                                </p:cTn>
                              </p:par>
                            </p:childTnLst>
                          </p:cTn>
                        </p:par>
                        <p:par>
                          <p:cTn id="19" fill="hold">
                            <p:stCondLst>
                              <p:cond delay="6000"/>
                            </p:stCondLst>
                            <p:childTnLst>
                              <p:par>
                                <p:cTn id="20" presetID="15" presetClass="entr" presetSubtype="0" fill="hold" grpId="0" nodeType="afterEffect">
                                  <p:stCondLst>
                                    <p:cond delay="0"/>
                                  </p:stCondLst>
                                  <p:childTnLst>
                                    <p:set>
                                      <p:cBhvr>
                                        <p:cTn id="21" dur="1" fill="hold">
                                          <p:stCondLst>
                                            <p:cond delay="0"/>
                                          </p:stCondLst>
                                        </p:cTn>
                                        <p:tgtEl>
                                          <p:spTgt spid="3"/>
                                        </p:tgtEl>
                                        <p:attrNameLst>
                                          <p:attrName>style.visibility</p:attrName>
                                        </p:attrNameLst>
                                      </p:cBhvr>
                                      <p:to>
                                        <p:strVal val="visible"/>
                                      </p:to>
                                    </p:set>
                                    <p:anim calcmode="lin" valueType="num">
                                      <p:cBhvr>
                                        <p:cTn id="22" dur="2000" fill="hold"/>
                                        <p:tgtEl>
                                          <p:spTgt spid="3"/>
                                        </p:tgtEl>
                                        <p:attrNameLst>
                                          <p:attrName>ppt_w</p:attrName>
                                        </p:attrNameLst>
                                      </p:cBhvr>
                                      <p:tavLst>
                                        <p:tav tm="0">
                                          <p:val>
                                            <p:fltVal val="0"/>
                                          </p:val>
                                        </p:tav>
                                        <p:tav tm="100000">
                                          <p:val>
                                            <p:strVal val="#ppt_w"/>
                                          </p:val>
                                        </p:tav>
                                      </p:tavLst>
                                    </p:anim>
                                    <p:anim calcmode="lin" valueType="num">
                                      <p:cBhvr>
                                        <p:cTn id="23" dur="2000" fill="hold"/>
                                        <p:tgtEl>
                                          <p:spTgt spid="3"/>
                                        </p:tgtEl>
                                        <p:attrNameLst>
                                          <p:attrName>ppt_h</p:attrName>
                                        </p:attrNameLst>
                                      </p:cBhvr>
                                      <p:tavLst>
                                        <p:tav tm="0">
                                          <p:val>
                                            <p:fltVal val="0"/>
                                          </p:val>
                                        </p:tav>
                                        <p:tav tm="100000">
                                          <p:val>
                                            <p:strVal val="#ppt_h"/>
                                          </p:val>
                                        </p:tav>
                                      </p:tavLst>
                                    </p:anim>
                                    <p:anim calcmode="lin" valueType="num">
                                      <p:cBhvr>
                                        <p:cTn id="24" dur="2000" fill="hold"/>
                                        <p:tgtEl>
                                          <p:spTgt spid="3"/>
                                        </p:tgtEl>
                                        <p:attrNameLst>
                                          <p:attrName>ppt_x</p:attrName>
                                        </p:attrNameLst>
                                      </p:cBhvr>
                                      <p:tavLst>
                                        <p:tav tm="0" fmla="#ppt_x+(cos(-2*pi*(1-$))*-#ppt_x-sin(-2*pi*(1-$))*(1-#ppt_y))*(1-$)">
                                          <p:val>
                                            <p:fltVal val="0"/>
                                          </p:val>
                                        </p:tav>
                                        <p:tav tm="100000">
                                          <p:val>
                                            <p:fltVal val="1"/>
                                          </p:val>
                                        </p:tav>
                                      </p:tavLst>
                                    </p:anim>
                                    <p:anim calcmode="lin" valueType="num">
                                      <p:cBhvr>
                                        <p:cTn id="25" dur="2000" fill="hold"/>
                                        <p:tgtEl>
                                          <p:spTgt spid="3"/>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42976" y="1214422"/>
            <a:ext cx="3429024" cy="3108543"/>
          </a:xfrm>
          <a:prstGeom prst="rect">
            <a:avLst/>
          </a:prstGeom>
          <a:noFill/>
        </p:spPr>
        <p:txBody>
          <a:bodyPr wrap="square" rtlCol="0">
            <a:spAutoFit/>
          </a:bodyPr>
          <a:lstStyle/>
          <a:p>
            <a:r>
              <a:rPr lang="en-US" sz="2800" b="1" dirty="0" smtClean="0">
                <a:solidFill>
                  <a:schemeClr val="accent2">
                    <a:lumMod val="60000"/>
                    <a:lumOff val="40000"/>
                  </a:schemeClr>
                </a:solidFill>
                <a:latin typeface="Monotype Corsiva" pitchFamily="66" charset="0"/>
              </a:rPr>
              <a:t>Handicraft attract hobbyists who can work skillfully with  their hands. Many  of them are engaged in needlework activities, crocheting, knitting, and sewing.</a:t>
            </a:r>
            <a:endParaRPr lang="ru-RU" sz="2800" b="1" dirty="0">
              <a:solidFill>
                <a:schemeClr val="accent2">
                  <a:lumMod val="60000"/>
                  <a:lumOff val="40000"/>
                </a:schemeClr>
              </a:solidFill>
              <a:latin typeface="Monotype Corsiva" pitchFamily="66" charset="0"/>
            </a:endParaRPr>
          </a:p>
        </p:txBody>
      </p:sp>
      <p:pic>
        <p:nvPicPr>
          <p:cNvPr id="4098" name="Picture 2" descr="http://cs3.livemaster.ru/zhurnalfoto/a/2/5/141015060843.jpeg"/>
          <p:cNvPicPr>
            <a:picLocks noChangeAspect="1" noChangeArrowheads="1"/>
          </p:cNvPicPr>
          <p:nvPr/>
        </p:nvPicPr>
        <p:blipFill>
          <a:blip r:embed="rId2"/>
          <a:srcRect/>
          <a:stretch>
            <a:fillRect/>
          </a:stretch>
        </p:blipFill>
        <p:spPr bwMode="auto">
          <a:xfrm>
            <a:off x="5500694" y="1071546"/>
            <a:ext cx="2857500" cy="4086226"/>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600" decel="100000"/>
                                        <p:tgtEl>
                                          <p:spTgt spid="2"/>
                                        </p:tgtEl>
                                      </p:cBhvr>
                                    </p:animEffect>
                                    <p:anim calcmode="lin" valueType="num">
                                      <p:cBhvr>
                                        <p:cTn id="8" dur="1600" decel="100000" fill="hold"/>
                                        <p:tgtEl>
                                          <p:spTgt spid="2"/>
                                        </p:tgtEl>
                                        <p:attrNameLst>
                                          <p:attrName>style.rotation</p:attrName>
                                        </p:attrNameLst>
                                      </p:cBhvr>
                                      <p:tavLst>
                                        <p:tav tm="0">
                                          <p:val>
                                            <p:fltVal val="-90"/>
                                          </p:val>
                                        </p:tav>
                                        <p:tav tm="100000">
                                          <p:val>
                                            <p:fltVal val="0"/>
                                          </p:val>
                                        </p:tav>
                                      </p:tavLst>
                                    </p:anim>
                                    <p:anim calcmode="lin" valueType="num">
                                      <p:cBhvr>
                                        <p:cTn id="9" dur="1600" decel="100000" fill="hold"/>
                                        <p:tgtEl>
                                          <p:spTgt spid="2"/>
                                        </p:tgtEl>
                                        <p:attrNameLst>
                                          <p:attrName>ppt_x</p:attrName>
                                        </p:attrNameLst>
                                      </p:cBhvr>
                                      <p:tavLst>
                                        <p:tav tm="0">
                                          <p:val>
                                            <p:strVal val="#ppt_x+0.4"/>
                                          </p:val>
                                        </p:tav>
                                        <p:tav tm="100000">
                                          <p:val>
                                            <p:strVal val="#ppt_x-0.05"/>
                                          </p:val>
                                        </p:tav>
                                      </p:tavLst>
                                    </p:anim>
                                    <p:anim calcmode="lin" valueType="num">
                                      <p:cBhvr>
                                        <p:cTn id="10" dur="1600" decel="100000" fill="hold"/>
                                        <p:tgtEl>
                                          <p:spTgt spid="2"/>
                                        </p:tgtEl>
                                        <p:attrNameLst>
                                          <p:attrName>ppt_y</p:attrName>
                                        </p:attrNameLst>
                                      </p:cBhvr>
                                      <p:tavLst>
                                        <p:tav tm="0">
                                          <p:val>
                                            <p:strVal val="#ppt_y-0.4"/>
                                          </p:val>
                                        </p:tav>
                                        <p:tav tm="100000">
                                          <p:val>
                                            <p:strVal val="#ppt_y+0.1"/>
                                          </p:val>
                                        </p:tav>
                                      </p:tavLst>
                                    </p:anim>
                                    <p:anim calcmode="lin" valueType="num">
                                      <p:cBhvr>
                                        <p:cTn id="11" dur="400" accel="100000" fill="hold">
                                          <p:stCondLst>
                                            <p:cond delay="1600"/>
                                          </p:stCondLst>
                                        </p:cTn>
                                        <p:tgtEl>
                                          <p:spTgt spid="2"/>
                                        </p:tgtEl>
                                        <p:attrNameLst>
                                          <p:attrName>ppt_x</p:attrName>
                                        </p:attrNameLst>
                                      </p:cBhvr>
                                      <p:tavLst>
                                        <p:tav tm="0">
                                          <p:val>
                                            <p:strVal val="#ppt_x-0.05"/>
                                          </p:val>
                                        </p:tav>
                                        <p:tav tm="100000">
                                          <p:val>
                                            <p:strVal val="#ppt_x"/>
                                          </p:val>
                                        </p:tav>
                                      </p:tavLst>
                                    </p:anim>
                                    <p:anim calcmode="lin" valueType="num">
                                      <p:cBhvr>
                                        <p:cTn id="12" dur="400" accel="100000" fill="hold">
                                          <p:stCondLst>
                                            <p:cond delay="16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57224" y="3429000"/>
            <a:ext cx="7715304" cy="2677656"/>
          </a:xfrm>
          <a:prstGeom prst="rect">
            <a:avLst/>
          </a:prstGeom>
          <a:noFill/>
        </p:spPr>
        <p:txBody>
          <a:bodyPr wrap="square" rtlCol="0">
            <a:spAutoFit/>
          </a:bodyPr>
          <a:lstStyle/>
          <a:p>
            <a:r>
              <a:rPr lang="en-US" sz="2800" b="1" dirty="0" smtClean="0">
                <a:solidFill>
                  <a:schemeClr val="tx2">
                    <a:lumMod val="90000"/>
                  </a:schemeClr>
                </a:solidFill>
                <a:latin typeface="Monotype Corsiva" pitchFamily="66" charset="0"/>
              </a:rPr>
              <a:t>Games and sports are popular with many hobbyists who enjoy competition, physical activity, and exercise. Thousand of hobbyists take part in sports, such as bowling, fishing, mountain climbing, skiing, and tennis. Popular indoor games include card games, chess. </a:t>
            </a:r>
            <a:br>
              <a:rPr lang="en-US" sz="2800" b="1" dirty="0" smtClean="0">
                <a:solidFill>
                  <a:schemeClr val="tx2">
                    <a:lumMod val="90000"/>
                  </a:schemeClr>
                </a:solidFill>
                <a:latin typeface="Monotype Corsiva" pitchFamily="66" charset="0"/>
              </a:rPr>
            </a:br>
            <a:r>
              <a:rPr lang="en-US" sz="2800" b="1" dirty="0" smtClean="0">
                <a:solidFill>
                  <a:schemeClr val="tx2">
                    <a:lumMod val="90000"/>
                  </a:schemeClr>
                </a:solidFill>
                <a:latin typeface="Monotype Corsiva" pitchFamily="66" charset="0"/>
              </a:rPr>
              <a:t>Many people, especially children, play computer games.</a:t>
            </a:r>
            <a:endParaRPr lang="ru-RU" sz="2800" b="1" dirty="0">
              <a:solidFill>
                <a:schemeClr val="tx2">
                  <a:lumMod val="90000"/>
                </a:schemeClr>
              </a:solidFill>
              <a:latin typeface="Monotype Corsiva" pitchFamily="66" charset="0"/>
            </a:endParaRPr>
          </a:p>
        </p:txBody>
      </p:sp>
      <p:pic>
        <p:nvPicPr>
          <p:cNvPr id="1026" name="Picture 2" descr="https://ds02.infourok.ru/uploads/ex/0657/0007ce86-da733c4b/hello_html_5d672c39.jpg"/>
          <p:cNvPicPr>
            <a:picLocks noChangeAspect="1" noChangeArrowheads="1"/>
          </p:cNvPicPr>
          <p:nvPr/>
        </p:nvPicPr>
        <p:blipFill>
          <a:blip r:embed="rId2"/>
          <a:srcRect/>
          <a:stretch>
            <a:fillRect/>
          </a:stretch>
        </p:blipFill>
        <p:spPr bwMode="auto">
          <a:xfrm>
            <a:off x="2357422" y="571480"/>
            <a:ext cx="4433125" cy="2509831"/>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2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2000" decel="50000" fill="hold">
                                          <p:stCondLst>
                                            <p:cond delay="0"/>
                                          </p:stCondLst>
                                        </p:cTn>
                                        <p:tgtEl>
                                          <p:spTgt spid="2"/>
                                        </p:tgtEl>
                                        <p:attrNameLst>
                                          <p:attrName>ppt_x</p:attrName>
                                          <p:attrName>ppt_y</p:attrName>
                                        </p:attrNameLst>
                                      </p:cBhvr>
                                    </p:animMotion>
                                    <p:animEffect transition="in" filter="fade">
                                      <p:cBhvr>
                                        <p:cTn id="9"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642910" y="1714488"/>
            <a:ext cx="8143932" cy="1414466"/>
          </a:xfrm>
        </p:spPr>
        <p:txBody>
          <a:bodyPr/>
          <a:lstStyle/>
          <a:p>
            <a:pPr algn="ctr"/>
            <a:r>
              <a:rPr lang="ru-RU" dirty="0" smtClean="0"/>
              <a:t/>
            </a:r>
            <a:br>
              <a:rPr lang="ru-RU" dirty="0" smtClean="0"/>
            </a:br>
            <a:r>
              <a:rPr lang="en-US" sz="5400" dirty="0" smtClean="0">
                <a:latin typeface="Algerian" pitchFamily="82" charset="0"/>
              </a:rPr>
              <a:t>thank you for your attention</a:t>
            </a:r>
            <a:r>
              <a:rPr lang="en-US" dirty="0" smtClean="0"/>
              <a:t/>
            </a:r>
            <a:br>
              <a:rPr lang="en-US" dirty="0" smtClean="0"/>
            </a:br>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Метро">
  <a:themeElements>
    <a:clrScheme name="Городская">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Метро">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Метро">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236</TotalTime>
  <Words>230</Words>
  <PresentationFormat>Экран (4:3)</PresentationFormat>
  <Paragraphs>10</Paragraphs>
  <Slides>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9</vt:i4>
      </vt:variant>
    </vt:vector>
  </HeadingPairs>
  <TitlesOfParts>
    <vt:vector size="10" baseType="lpstr">
      <vt:lpstr>Метро</vt:lpstr>
      <vt:lpstr>Слайд 1</vt:lpstr>
      <vt:lpstr>Слайд 2</vt:lpstr>
      <vt:lpstr>Слайд 3</vt:lpstr>
      <vt:lpstr>Слайд 4</vt:lpstr>
      <vt:lpstr>Слайд 5</vt:lpstr>
      <vt:lpstr>Слайд 6</vt:lpstr>
      <vt:lpstr>Слайд 7</vt:lpstr>
      <vt:lpstr>Слайд 8</vt:lpstr>
      <vt:lpstr> thank you for your attention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Тома</dc:creator>
  <cp:lastModifiedBy>геннадий мяндин</cp:lastModifiedBy>
  <cp:revision>27</cp:revision>
  <dcterms:created xsi:type="dcterms:W3CDTF">2010-12-12T16:23:51Z</dcterms:created>
  <dcterms:modified xsi:type="dcterms:W3CDTF">2016-10-03T19:04:57Z</dcterms:modified>
</cp:coreProperties>
</file>